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0"/>
  </p:notesMasterIdLst>
  <p:sldIdLst>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57"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1068"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image" Target="../media/image3.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74D9D14-2978-4088-97E7-8EAC425EF5B8}" type="datetimeFigureOut">
              <a:rPr lang="en-US" smtClean="0"/>
              <a:t>11/15/2013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0B56A2F-3A6F-45A9-9674-6DB4B4763C43}" type="slidenum">
              <a:rPr lang="en-US" smtClean="0"/>
              <a:t>‹#›</a:t>
            </a:fld>
            <a:endParaRPr lang="en-US"/>
          </a:p>
        </p:txBody>
      </p:sp>
    </p:spTree>
    <p:extLst>
      <p:ext uri="{BB962C8B-B14F-4D97-AF65-F5344CB8AC3E}">
        <p14:creationId xmlns:p14="http://schemas.microsoft.com/office/powerpoint/2010/main" val="40705882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5"/>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3A023E4D-0EB6-4F5F-8D5E-39F25E189696}" type="slidenum">
              <a:rPr lang="en-US" altLang="en-US" sz="1000">
                <a:solidFill>
                  <a:prstClr val="black"/>
                </a:solidFill>
              </a:rPr>
              <a:pPr/>
              <a:t>2</a:t>
            </a:fld>
            <a:endParaRPr lang="en-US" altLang="en-US" sz="1000">
              <a:solidFill>
                <a:prstClr val="black"/>
              </a:solidFill>
            </a:endParaRPr>
          </a:p>
        </p:txBody>
      </p:sp>
      <p:sp>
        <p:nvSpPr>
          <p:cNvPr id="118787" name="Rectangle 2"/>
          <p:cNvSpPr>
            <a:spLocks noChangeArrowheads="1" noTextEdit="1"/>
          </p:cNvSpPr>
          <p:nvPr>
            <p:ph type="sldImg"/>
          </p:nvPr>
        </p:nvSpPr>
        <p:spPr>
          <a:xfrm>
            <a:off x="1150938" y="692150"/>
            <a:ext cx="4556125" cy="3416300"/>
          </a:xfrm>
          <a:ln/>
        </p:spPr>
      </p:sp>
      <p:sp>
        <p:nvSpPr>
          <p:cNvPr id="118788"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5"/>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56AD3013-6E1D-4E44-8C74-1D37EB6F1B01}" type="slidenum">
              <a:rPr lang="en-US" altLang="en-US" sz="1000">
                <a:solidFill>
                  <a:prstClr val="black"/>
                </a:solidFill>
              </a:rPr>
              <a:pPr/>
              <a:t>11</a:t>
            </a:fld>
            <a:endParaRPr lang="en-US" altLang="en-US" sz="1000">
              <a:solidFill>
                <a:prstClr val="black"/>
              </a:solidFill>
            </a:endParaRPr>
          </a:p>
        </p:txBody>
      </p:sp>
      <p:sp>
        <p:nvSpPr>
          <p:cNvPr id="137219" name="Rectangle 2"/>
          <p:cNvSpPr>
            <a:spLocks noChangeArrowheads="1" noTextEdit="1"/>
          </p:cNvSpPr>
          <p:nvPr>
            <p:ph type="sldImg"/>
          </p:nvPr>
        </p:nvSpPr>
        <p:spPr>
          <a:xfrm>
            <a:off x="1150938" y="692150"/>
            <a:ext cx="4556125" cy="3416300"/>
          </a:xfrm>
          <a:ln/>
        </p:spPr>
      </p:sp>
      <p:sp>
        <p:nvSpPr>
          <p:cNvPr id="137220"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5"/>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3E5258D2-947C-4B26-98B8-4E35FFEEFC74}" type="slidenum">
              <a:rPr lang="en-US" altLang="en-US" sz="1000">
                <a:solidFill>
                  <a:prstClr val="black"/>
                </a:solidFill>
              </a:rPr>
              <a:pPr/>
              <a:t>12</a:t>
            </a:fld>
            <a:endParaRPr lang="en-US" altLang="en-US" sz="1000">
              <a:solidFill>
                <a:prstClr val="black"/>
              </a:solidFill>
            </a:endParaRPr>
          </a:p>
        </p:txBody>
      </p:sp>
      <p:sp>
        <p:nvSpPr>
          <p:cNvPr id="139267" name="Rectangle 2"/>
          <p:cNvSpPr>
            <a:spLocks noChangeArrowheads="1" noTextEdit="1"/>
          </p:cNvSpPr>
          <p:nvPr>
            <p:ph type="sldImg"/>
          </p:nvPr>
        </p:nvSpPr>
        <p:spPr>
          <a:xfrm>
            <a:off x="1150938" y="692150"/>
            <a:ext cx="4556125" cy="3416300"/>
          </a:xfrm>
          <a:ln/>
        </p:spPr>
      </p:sp>
      <p:sp>
        <p:nvSpPr>
          <p:cNvPr id="139268"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5"/>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CEDB51F2-3EB7-441B-AAB9-06037C0971AF}" type="slidenum">
              <a:rPr lang="en-US" altLang="en-US" sz="1000">
                <a:solidFill>
                  <a:prstClr val="black"/>
                </a:solidFill>
              </a:rPr>
              <a:pPr/>
              <a:t>13</a:t>
            </a:fld>
            <a:endParaRPr lang="en-US" altLang="en-US" sz="1000">
              <a:solidFill>
                <a:prstClr val="black"/>
              </a:solidFill>
            </a:endParaRPr>
          </a:p>
        </p:txBody>
      </p:sp>
      <p:sp>
        <p:nvSpPr>
          <p:cNvPr id="141315" name="Rectangle 2"/>
          <p:cNvSpPr>
            <a:spLocks noChangeArrowheads="1" noTextEdit="1"/>
          </p:cNvSpPr>
          <p:nvPr>
            <p:ph type="sldImg"/>
          </p:nvPr>
        </p:nvSpPr>
        <p:spPr>
          <a:xfrm>
            <a:off x="1150938" y="692150"/>
            <a:ext cx="4556125" cy="3416300"/>
          </a:xfrm>
          <a:ln/>
        </p:spPr>
      </p:sp>
      <p:sp>
        <p:nvSpPr>
          <p:cNvPr id="141316"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5"/>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8F50D65E-3A3A-48B3-9300-4F84705353C8}" type="slidenum">
              <a:rPr lang="en-US" altLang="en-US" sz="1000">
                <a:solidFill>
                  <a:prstClr val="black"/>
                </a:solidFill>
              </a:rPr>
              <a:pPr/>
              <a:t>14</a:t>
            </a:fld>
            <a:endParaRPr lang="en-US" altLang="en-US" sz="1000">
              <a:solidFill>
                <a:prstClr val="black"/>
              </a:solidFill>
            </a:endParaRPr>
          </a:p>
        </p:txBody>
      </p:sp>
      <p:sp>
        <p:nvSpPr>
          <p:cNvPr id="143363" name="Rectangle 2"/>
          <p:cNvSpPr>
            <a:spLocks noChangeArrowheads="1" noTextEdit="1"/>
          </p:cNvSpPr>
          <p:nvPr>
            <p:ph type="sldImg"/>
          </p:nvPr>
        </p:nvSpPr>
        <p:spPr>
          <a:xfrm>
            <a:off x="1150938" y="692150"/>
            <a:ext cx="4556125" cy="3416300"/>
          </a:xfrm>
          <a:ln/>
        </p:spPr>
      </p:sp>
      <p:sp>
        <p:nvSpPr>
          <p:cNvPr id="143364"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5"/>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E250B85F-25C6-46C2-A3B3-AACF4FC348AC}" type="slidenum">
              <a:rPr lang="en-US" altLang="en-US" sz="1000">
                <a:solidFill>
                  <a:prstClr val="black"/>
                </a:solidFill>
              </a:rPr>
              <a:pPr/>
              <a:t>15</a:t>
            </a:fld>
            <a:endParaRPr lang="en-US" altLang="en-US" sz="1000">
              <a:solidFill>
                <a:prstClr val="black"/>
              </a:solidFill>
            </a:endParaRPr>
          </a:p>
        </p:txBody>
      </p:sp>
      <p:sp>
        <p:nvSpPr>
          <p:cNvPr id="149507" name="Rectangle 2"/>
          <p:cNvSpPr>
            <a:spLocks noChangeArrowheads="1" noTextEdit="1"/>
          </p:cNvSpPr>
          <p:nvPr>
            <p:ph type="sldImg"/>
          </p:nvPr>
        </p:nvSpPr>
        <p:spPr>
          <a:xfrm>
            <a:off x="1150938" y="692150"/>
            <a:ext cx="4556125" cy="3416300"/>
          </a:xfrm>
          <a:ln/>
        </p:spPr>
      </p:sp>
      <p:sp>
        <p:nvSpPr>
          <p:cNvPr id="149508"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5"/>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465BCB56-DC37-4C1F-9505-C1B41B03B8D4}" type="slidenum">
              <a:rPr lang="en-US" altLang="en-US" sz="1000">
                <a:solidFill>
                  <a:prstClr val="black"/>
                </a:solidFill>
              </a:rPr>
              <a:pPr/>
              <a:t>16</a:t>
            </a:fld>
            <a:endParaRPr lang="en-US" altLang="en-US" sz="1000">
              <a:solidFill>
                <a:prstClr val="black"/>
              </a:solidFill>
            </a:endParaRPr>
          </a:p>
        </p:txBody>
      </p:sp>
      <p:sp>
        <p:nvSpPr>
          <p:cNvPr id="151555" name="Rectangle 2"/>
          <p:cNvSpPr>
            <a:spLocks noChangeArrowheads="1" noTextEdit="1"/>
          </p:cNvSpPr>
          <p:nvPr>
            <p:ph type="sldImg"/>
          </p:nvPr>
        </p:nvSpPr>
        <p:spPr>
          <a:xfrm>
            <a:off x="1150938" y="692150"/>
            <a:ext cx="4556125" cy="3416300"/>
          </a:xfrm>
          <a:ln/>
        </p:spPr>
      </p:sp>
      <p:sp>
        <p:nvSpPr>
          <p:cNvPr id="151556"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5"/>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3BF028B2-5E75-45AF-BA54-DE78F5DC4C95}" type="slidenum">
              <a:rPr lang="en-US" altLang="en-US" sz="1000">
                <a:solidFill>
                  <a:prstClr val="black"/>
                </a:solidFill>
              </a:rPr>
              <a:pPr/>
              <a:t>3</a:t>
            </a:fld>
            <a:endParaRPr lang="en-US" altLang="en-US" sz="1000">
              <a:solidFill>
                <a:prstClr val="black"/>
              </a:solidFill>
            </a:endParaRPr>
          </a:p>
        </p:txBody>
      </p:sp>
      <p:sp>
        <p:nvSpPr>
          <p:cNvPr id="120835" name="Rectangle 2"/>
          <p:cNvSpPr>
            <a:spLocks noChangeArrowheads="1" noTextEdit="1"/>
          </p:cNvSpPr>
          <p:nvPr>
            <p:ph type="sldImg"/>
          </p:nvPr>
        </p:nvSpPr>
        <p:spPr>
          <a:xfrm>
            <a:off x="1150938" y="692150"/>
            <a:ext cx="4556125" cy="3416300"/>
          </a:xfrm>
          <a:ln/>
        </p:spPr>
      </p:sp>
      <p:sp>
        <p:nvSpPr>
          <p:cNvPr id="120836"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5"/>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D7B3D1FF-B23C-41EF-A749-19796D3FE85C}" type="slidenum">
              <a:rPr lang="en-US" altLang="en-US" sz="1000">
                <a:solidFill>
                  <a:prstClr val="black"/>
                </a:solidFill>
              </a:rPr>
              <a:pPr/>
              <a:t>4</a:t>
            </a:fld>
            <a:endParaRPr lang="en-US" altLang="en-US" sz="1000">
              <a:solidFill>
                <a:prstClr val="black"/>
              </a:solidFill>
            </a:endParaRPr>
          </a:p>
        </p:txBody>
      </p:sp>
      <p:sp>
        <p:nvSpPr>
          <p:cNvPr id="122883" name="Rectangle 2"/>
          <p:cNvSpPr>
            <a:spLocks noChangeArrowheads="1" noTextEdit="1"/>
          </p:cNvSpPr>
          <p:nvPr>
            <p:ph type="sldImg"/>
          </p:nvPr>
        </p:nvSpPr>
        <p:spPr>
          <a:xfrm>
            <a:off x="1150938" y="692150"/>
            <a:ext cx="4556125" cy="3416300"/>
          </a:xfrm>
          <a:ln/>
        </p:spPr>
      </p:sp>
      <p:sp>
        <p:nvSpPr>
          <p:cNvPr id="122884"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5"/>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315472A4-5B3A-4CED-80E5-6F088EB5C216}" type="slidenum">
              <a:rPr lang="en-US" altLang="en-US" sz="1000">
                <a:solidFill>
                  <a:prstClr val="black"/>
                </a:solidFill>
              </a:rPr>
              <a:pPr/>
              <a:t>5</a:t>
            </a:fld>
            <a:endParaRPr lang="en-US" altLang="en-US" sz="1000">
              <a:solidFill>
                <a:prstClr val="black"/>
              </a:solidFill>
            </a:endParaRPr>
          </a:p>
        </p:txBody>
      </p:sp>
      <p:sp>
        <p:nvSpPr>
          <p:cNvPr id="124931" name="Rectangle 2"/>
          <p:cNvSpPr>
            <a:spLocks noChangeArrowheads="1" noTextEdit="1"/>
          </p:cNvSpPr>
          <p:nvPr>
            <p:ph type="sldImg"/>
          </p:nvPr>
        </p:nvSpPr>
        <p:spPr>
          <a:xfrm>
            <a:off x="1150938" y="692150"/>
            <a:ext cx="4556125" cy="3416300"/>
          </a:xfrm>
          <a:ln/>
        </p:spPr>
      </p:sp>
      <p:sp>
        <p:nvSpPr>
          <p:cNvPr id="124932"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5"/>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C30E1E02-B678-4DA5-A4C1-39C9ABB13D8C}" type="slidenum">
              <a:rPr lang="en-US" altLang="en-US" sz="1000">
                <a:solidFill>
                  <a:prstClr val="black"/>
                </a:solidFill>
              </a:rPr>
              <a:pPr/>
              <a:t>6</a:t>
            </a:fld>
            <a:endParaRPr lang="en-US" altLang="en-US" sz="1000">
              <a:solidFill>
                <a:prstClr val="black"/>
              </a:solidFill>
            </a:endParaRPr>
          </a:p>
        </p:txBody>
      </p:sp>
      <p:sp>
        <p:nvSpPr>
          <p:cNvPr id="126979" name="Rectangle 2"/>
          <p:cNvSpPr>
            <a:spLocks noChangeArrowheads="1" noTextEdit="1"/>
          </p:cNvSpPr>
          <p:nvPr>
            <p:ph type="sldImg"/>
          </p:nvPr>
        </p:nvSpPr>
        <p:spPr>
          <a:xfrm>
            <a:off x="1150938" y="692150"/>
            <a:ext cx="4556125" cy="3416300"/>
          </a:xfrm>
          <a:ln/>
        </p:spPr>
      </p:sp>
      <p:sp>
        <p:nvSpPr>
          <p:cNvPr id="126980"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5"/>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40BA5299-CBE2-4CA6-8FF8-5B550B2F003C}" type="slidenum">
              <a:rPr lang="en-US" altLang="en-US" sz="1000">
                <a:solidFill>
                  <a:prstClr val="black"/>
                </a:solidFill>
              </a:rPr>
              <a:pPr/>
              <a:t>7</a:t>
            </a:fld>
            <a:endParaRPr lang="en-US" altLang="en-US" sz="1000">
              <a:solidFill>
                <a:prstClr val="black"/>
              </a:solidFill>
            </a:endParaRPr>
          </a:p>
        </p:txBody>
      </p:sp>
      <p:sp>
        <p:nvSpPr>
          <p:cNvPr id="129027" name="Rectangle 2"/>
          <p:cNvSpPr>
            <a:spLocks noChangeArrowheads="1" noTextEdit="1"/>
          </p:cNvSpPr>
          <p:nvPr>
            <p:ph type="sldImg"/>
          </p:nvPr>
        </p:nvSpPr>
        <p:spPr>
          <a:xfrm>
            <a:off x="1150938" y="692150"/>
            <a:ext cx="4556125" cy="3416300"/>
          </a:xfrm>
          <a:ln/>
        </p:spPr>
      </p:sp>
      <p:sp>
        <p:nvSpPr>
          <p:cNvPr id="129028"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5"/>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426FA480-A131-43F4-8C39-26B76661EDE0}" type="slidenum">
              <a:rPr lang="en-US" altLang="en-US" sz="1000">
                <a:solidFill>
                  <a:prstClr val="black"/>
                </a:solidFill>
              </a:rPr>
              <a:pPr/>
              <a:t>8</a:t>
            </a:fld>
            <a:endParaRPr lang="en-US" altLang="en-US" sz="1000">
              <a:solidFill>
                <a:prstClr val="black"/>
              </a:solidFill>
            </a:endParaRPr>
          </a:p>
        </p:txBody>
      </p:sp>
      <p:sp>
        <p:nvSpPr>
          <p:cNvPr id="131075" name="Rectangle 2"/>
          <p:cNvSpPr>
            <a:spLocks noChangeArrowheads="1" noTextEdit="1"/>
          </p:cNvSpPr>
          <p:nvPr>
            <p:ph type="sldImg"/>
          </p:nvPr>
        </p:nvSpPr>
        <p:spPr>
          <a:xfrm>
            <a:off x="1150938" y="692150"/>
            <a:ext cx="4556125" cy="3416300"/>
          </a:xfrm>
          <a:ln/>
        </p:spPr>
      </p:sp>
      <p:sp>
        <p:nvSpPr>
          <p:cNvPr id="131076"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5"/>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CF00790D-20FD-4FC2-8B9A-6C27B79247D7}" type="slidenum">
              <a:rPr lang="en-US" altLang="en-US" sz="1000">
                <a:solidFill>
                  <a:prstClr val="black"/>
                </a:solidFill>
              </a:rPr>
              <a:pPr/>
              <a:t>9</a:t>
            </a:fld>
            <a:endParaRPr lang="en-US" altLang="en-US" sz="1000">
              <a:solidFill>
                <a:prstClr val="black"/>
              </a:solidFill>
            </a:endParaRPr>
          </a:p>
        </p:txBody>
      </p:sp>
      <p:sp>
        <p:nvSpPr>
          <p:cNvPr id="133123" name="Rectangle 2"/>
          <p:cNvSpPr>
            <a:spLocks noChangeArrowheads="1" noTextEdit="1"/>
          </p:cNvSpPr>
          <p:nvPr>
            <p:ph type="sldImg"/>
          </p:nvPr>
        </p:nvSpPr>
        <p:spPr>
          <a:xfrm>
            <a:off x="1150938" y="692150"/>
            <a:ext cx="4556125" cy="3416300"/>
          </a:xfrm>
          <a:ln/>
        </p:spPr>
      </p:sp>
      <p:sp>
        <p:nvSpPr>
          <p:cNvPr id="133124"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5"/>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E8F138B2-A372-4693-90E3-37E57EAF62CA}" type="slidenum">
              <a:rPr lang="en-US" altLang="en-US" sz="1000">
                <a:solidFill>
                  <a:prstClr val="black"/>
                </a:solidFill>
              </a:rPr>
              <a:pPr/>
              <a:t>10</a:t>
            </a:fld>
            <a:endParaRPr lang="en-US" altLang="en-US" sz="1000">
              <a:solidFill>
                <a:prstClr val="black"/>
              </a:solidFill>
            </a:endParaRPr>
          </a:p>
        </p:txBody>
      </p:sp>
      <p:sp>
        <p:nvSpPr>
          <p:cNvPr id="135171" name="Rectangle 2"/>
          <p:cNvSpPr>
            <a:spLocks noChangeArrowheads="1" noTextEdit="1"/>
          </p:cNvSpPr>
          <p:nvPr>
            <p:ph type="sldImg"/>
          </p:nvPr>
        </p:nvSpPr>
        <p:spPr>
          <a:xfrm>
            <a:off x="1150938" y="692150"/>
            <a:ext cx="4556125" cy="3416300"/>
          </a:xfrm>
          <a:ln/>
        </p:spPr>
      </p:sp>
      <p:sp>
        <p:nvSpPr>
          <p:cNvPr id="135172"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B56CD20-5177-43DD-A655-143B92E0C7A4}" type="datetimeFigureOut">
              <a:rPr lang="en-US" smtClean="0"/>
              <a:t>11/15/2013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6C9DDF-8306-47D3-9B7E-B4872ACEC5EE}" type="slidenum">
              <a:rPr lang="en-US" smtClean="0"/>
              <a:t>‹#›</a:t>
            </a:fld>
            <a:endParaRPr lang="en-US"/>
          </a:p>
        </p:txBody>
      </p:sp>
    </p:spTree>
    <p:extLst>
      <p:ext uri="{BB962C8B-B14F-4D97-AF65-F5344CB8AC3E}">
        <p14:creationId xmlns:p14="http://schemas.microsoft.com/office/powerpoint/2010/main" val="21482367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56CD20-5177-43DD-A655-143B92E0C7A4}" type="datetimeFigureOut">
              <a:rPr lang="en-US" smtClean="0"/>
              <a:t>11/15/2013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6C9DDF-8306-47D3-9B7E-B4872ACEC5EE}" type="slidenum">
              <a:rPr lang="en-US" smtClean="0"/>
              <a:t>‹#›</a:t>
            </a:fld>
            <a:endParaRPr lang="en-US"/>
          </a:p>
        </p:txBody>
      </p:sp>
    </p:spTree>
    <p:extLst>
      <p:ext uri="{BB962C8B-B14F-4D97-AF65-F5344CB8AC3E}">
        <p14:creationId xmlns:p14="http://schemas.microsoft.com/office/powerpoint/2010/main" val="20902264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56CD20-5177-43DD-A655-143B92E0C7A4}" type="datetimeFigureOut">
              <a:rPr lang="en-US" smtClean="0"/>
              <a:t>11/15/2013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6C9DDF-8306-47D3-9B7E-B4872ACEC5EE}" type="slidenum">
              <a:rPr lang="en-US" smtClean="0"/>
              <a:t>‹#›</a:t>
            </a:fld>
            <a:endParaRPr lang="en-US"/>
          </a:p>
        </p:txBody>
      </p:sp>
    </p:spTree>
    <p:extLst>
      <p:ext uri="{BB962C8B-B14F-4D97-AF65-F5344CB8AC3E}">
        <p14:creationId xmlns:p14="http://schemas.microsoft.com/office/powerpoint/2010/main" val="8162739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2"/>
          <p:cNvSpPr>
            <a:spLocks noGrp="1" noChangeArrowheads="1"/>
          </p:cNvSpPr>
          <p:nvPr>
            <p:ph type="dt" sz="half" idx="10"/>
          </p:nvPr>
        </p:nvSpPr>
        <p:spPr>
          <a:ln/>
        </p:spPr>
        <p:txBody>
          <a:bodyPr/>
          <a:lstStyle>
            <a:lvl1pPr>
              <a:defRPr/>
            </a:lvl1pPr>
          </a:lstStyle>
          <a:p>
            <a:pPr>
              <a:defRPr/>
            </a:pPr>
            <a:endParaRPr lang="en-US" altLang="en-US">
              <a:solidFill>
                <a:srgbClr val="FFFFFF"/>
              </a:solidFill>
            </a:endParaRPr>
          </a:p>
        </p:txBody>
      </p:sp>
      <p:sp>
        <p:nvSpPr>
          <p:cNvPr id="5" name="Rectangle 3"/>
          <p:cNvSpPr>
            <a:spLocks noGrp="1" noChangeArrowheads="1"/>
          </p:cNvSpPr>
          <p:nvPr>
            <p:ph type="ftr" sz="quarter" idx="11"/>
          </p:nvPr>
        </p:nvSpPr>
        <p:spPr>
          <a:ln/>
        </p:spPr>
        <p:txBody>
          <a:bodyPr/>
          <a:lstStyle>
            <a:lvl1pPr>
              <a:defRPr/>
            </a:lvl1pPr>
          </a:lstStyle>
          <a:p>
            <a:pPr>
              <a:defRPr/>
            </a:pPr>
            <a:endParaRPr lang="en-US" altLang="en-US">
              <a:solidFill>
                <a:srgbClr val="FFFFFF"/>
              </a:solidFill>
            </a:endParaRPr>
          </a:p>
        </p:txBody>
      </p:sp>
      <p:sp>
        <p:nvSpPr>
          <p:cNvPr id="6" name="Rectangle 4"/>
          <p:cNvSpPr>
            <a:spLocks noGrp="1" noChangeArrowheads="1"/>
          </p:cNvSpPr>
          <p:nvPr>
            <p:ph type="sldNum" sz="quarter" idx="12"/>
          </p:nvPr>
        </p:nvSpPr>
        <p:spPr>
          <a:ln/>
        </p:spPr>
        <p:txBody>
          <a:bodyPr/>
          <a:lstStyle>
            <a:lvl1pPr>
              <a:defRPr/>
            </a:lvl1pPr>
          </a:lstStyle>
          <a:p>
            <a:pPr>
              <a:defRPr/>
            </a:pPr>
            <a:fld id="{06CC80A0-6A20-4035-891D-F2492ED5A350}" type="slidenum">
              <a:rPr lang="en-US" altLang="en-US">
                <a:solidFill>
                  <a:srgbClr val="FFFFFF"/>
                </a:solidFill>
              </a:rPr>
              <a:pPr>
                <a:defRPr/>
              </a:pPr>
              <a:t>‹#›</a:t>
            </a:fld>
            <a:endParaRPr lang="en-US" altLang="en-US">
              <a:solidFill>
                <a:srgbClr val="FFFFFF"/>
              </a:solidFill>
            </a:endParaRPr>
          </a:p>
        </p:txBody>
      </p:sp>
    </p:spTree>
    <p:extLst>
      <p:ext uri="{BB962C8B-B14F-4D97-AF65-F5344CB8AC3E}">
        <p14:creationId xmlns:p14="http://schemas.microsoft.com/office/powerpoint/2010/main" val="13903723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dt" sz="half" idx="10"/>
          </p:nvPr>
        </p:nvSpPr>
        <p:spPr>
          <a:ln/>
        </p:spPr>
        <p:txBody>
          <a:bodyPr/>
          <a:lstStyle>
            <a:lvl1pPr>
              <a:defRPr/>
            </a:lvl1pPr>
          </a:lstStyle>
          <a:p>
            <a:pPr>
              <a:defRPr/>
            </a:pPr>
            <a:endParaRPr lang="en-US" altLang="en-US">
              <a:solidFill>
                <a:srgbClr val="FFFFFF"/>
              </a:solidFill>
            </a:endParaRPr>
          </a:p>
        </p:txBody>
      </p:sp>
      <p:sp>
        <p:nvSpPr>
          <p:cNvPr id="5" name="Rectangle 3"/>
          <p:cNvSpPr>
            <a:spLocks noGrp="1" noChangeArrowheads="1"/>
          </p:cNvSpPr>
          <p:nvPr>
            <p:ph type="ftr" sz="quarter" idx="11"/>
          </p:nvPr>
        </p:nvSpPr>
        <p:spPr>
          <a:ln/>
        </p:spPr>
        <p:txBody>
          <a:bodyPr/>
          <a:lstStyle>
            <a:lvl1pPr>
              <a:defRPr/>
            </a:lvl1pPr>
          </a:lstStyle>
          <a:p>
            <a:pPr>
              <a:defRPr/>
            </a:pPr>
            <a:endParaRPr lang="en-US" altLang="en-US">
              <a:solidFill>
                <a:srgbClr val="FFFFFF"/>
              </a:solidFill>
            </a:endParaRPr>
          </a:p>
        </p:txBody>
      </p:sp>
      <p:sp>
        <p:nvSpPr>
          <p:cNvPr id="6" name="Rectangle 4"/>
          <p:cNvSpPr>
            <a:spLocks noGrp="1" noChangeArrowheads="1"/>
          </p:cNvSpPr>
          <p:nvPr>
            <p:ph type="sldNum" sz="quarter" idx="12"/>
          </p:nvPr>
        </p:nvSpPr>
        <p:spPr>
          <a:ln/>
        </p:spPr>
        <p:txBody>
          <a:bodyPr/>
          <a:lstStyle>
            <a:lvl1pPr>
              <a:defRPr/>
            </a:lvl1pPr>
          </a:lstStyle>
          <a:p>
            <a:pPr>
              <a:defRPr/>
            </a:pPr>
            <a:fld id="{BA83EFE2-1F33-4FDF-BEAF-E6948467E252}" type="slidenum">
              <a:rPr lang="en-US" altLang="en-US">
                <a:solidFill>
                  <a:srgbClr val="FFFFFF"/>
                </a:solidFill>
              </a:rPr>
              <a:pPr>
                <a:defRPr/>
              </a:pPr>
              <a:t>‹#›</a:t>
            </a:fld>
            <a:endParaRPr lang="en-US" altLang="en-US">
              <a:solidFill>
                <a:srgbClr val="FFFFFF"/>
              </a:solidFill>
            </a:endParaRPr>
          </a:p>
        </p:txBody>
      </p:sp>
    </p:spTree>
    <p:extLst>
      <p:ext uri="{BB962C8B-B14F-4D97-AF65-F5344CB8AC3E}">
        <p14:creationId xmlns:p14="http://schemas.microsoft.com/office/powerpoint/2010/main" val="4252757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
          <p:cNvSpPr>
            <a:spLocks noGrp="1" noChangeArrowheads="1"/>
          </p:cNvSpPr>
          <p:nvPr>
            <p:ph type="dt" sz="half" idx="10"/>
          </p:nvPr>
        </p:nvSpPr>
        <p:spPr>
          <a:ln/>
        </p:spPr>
        <p:txBody>
          <a:bodyPr/>
          <a:lstStyle>
            <a:lvl1pPr>
              <a:defRPr/>
            </a:lvl1pPr>
          </a:lstStyle>
          <a:p>
            <a:pPr>
              <a:defRPr/>
            </a:pPr>
            <a:endParaRPr lang="en-US" altLang="en-US">
              <a:solidFill>
                <a:srgbClr val="FFFFFF"/>
              </a:solidFill>
            </a:endParaRPr>
          </a:p>
        </p:txBody>
      </p:sp>
      <p:sp>
        <p:nvSpPr>
          <p:cNvPr id="5" name="Rectangle 3"/>
          <p:cNvSpPr>
            <a:spLocks noGrp="1" noChangeArrowheads="1"/>
          </p:cNvSpPr>
          <p:nvPr>
            <p:ph type="ftr" sz="quarter" idx="11"/>
          </p:nvPr>
        </p:nvSpPr>
        <p:spPr>
          <a:ln/>
        </p:spPr>
        <p:txBody>
          <a:bodyPr/>
          <a:lstStyle>
            <a:lvl1pPr>
              <a:defRPr/>
            </a:lvl1pPr>
          </a:lstStyle>
          <a:p>
            <a:pPr>
              <a:defRPr/>
            </a:pPr>
            <a:endParaRPr lang="en-US" altLang="en-US">
              <a:solidFill>
                <a:srgbClr val="FFFFFF"/>
              </a:solidFill>
            </a:endParaRPr>
          </a:p>
        </p:txBody>
      </p:sp>
      <p:sp>
        <p:nvSpPr>
          <p:cNvPr id="6" name="Rectangle 4"/>
          <p:cNvSpPr>
            <a:spLocks noGrp="1" noChangeArrowheads="1"/>
          </p:cNvSpPr>
          <p:nvPr>
            <p:ph type="sldNum" sz="quarter" idx="12"/>
          </p:nvPr>
        </p:nvSpPr>
        <p:spPr>
          <a:ln/>
        </p:spPr>
        <p:txBody>
          <a:bodyPr/>
          <a:lstStyle>
            <a:lvl1pPr>
              <a:defRPr/>
            </a:lvl1pPr>
          </a:lstStyle>
          <a:p>
            <a:pPr>
              <a:defRPr/>
            </a:pPr>
            <a:fld id="{5701F190-CBDF-4C49-874B-DB1342444E54}" type="slidenum">
              <a:rPr lang="en-US" altLang="en-US">
                <a:solidFill>
                  <a:srgbClr val="FFFFFF"/>
                </a:solidFill>
              </a:rPr>
              <a:pPr>
                <a:defRPr/>
              </a:pPr>
              <a:t>‹#›</a:t>
            </a:fld>
            <a:endParaRPr lang="en-US" altLang="en-US">
              <a:solidFill>
                <a:srgbClr val="FFFFFF"/>
              </a:solidFill>
            </a:endParaRPr>
          </a:p>
        </p:txBody>
      </p:sp>
    </p:spTree>
    <p:extLst>
      <p:ext uri="{BB962C8B-B14F-4D97-AF65-F5344CB8AC3E}">
        <p14:creationId xmlns:p14="http://schemas.microsoft.com/office/powerpoint/2010/main" val="28642820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90600" y="1752600"/>
            <a:ext cx="35052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52600"/>
            <a:ext cx="35052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
          <p:cNvSpPr>
            <a:spLocks noGrp="1" noChangeArrowheads="1"/>
          </p:cNvSpPr>
          <p:nvPr>
            <p:ph type="dt" sz="half" idx="10"/>
          </p:nvPr>
        </p:nvSpPr>
        <p:spPr>
          <a:ln/>
        </p:spPr>
        <p:txBody>
          <a:bodyPr/>
          <a:lstStyle>
            <a:lvl1pPr>
              <a:defRPr/>
            </a:lvl1pPr>
          </a:lstStyle>
          <a:p>
            <a:pPr>
              <a:defRPr/>
            </a:pPr>
            <a:endParaRPr lang="en-US" altLang="en-US">
              <a:solidFill>
                <a:srgbClr val="FFFFFF"/>
              </a:solidFill>
            </a:endParaRPr>
          </a:p>
        </p:txBody>
      </p:sp>
      <p:sp>
        <p:nvSpPr>
          <p:cNvPr id="6" name="Rectangle 3"/>
          <p:cNvSpPr>
            <a:spLocks noGrp="1" noChangeArrowheads="1"/>
          </p:cNvSpPr>
          <p:nvPr>
            <p:ph type="ftr" sz="quarter" idx="11"/>
          </p:nvPr>
        </p:nvSpPr>
        <p:spPr>
          <a:ln/>
        </p:spPr>
        <p:txBody>
          <a:bodyPr/>
          <a:lstStyle>
            <a:lvl1pPr>
              <a:defRPr/>
            </a:lvl1pPr>
          </a:lstStyle>
          <a:p>
            <a:pPr>
              <a:defRPr/>
            </a:pPr>
            <a:endParaRPr lang="en-US" altLang="en-US">
              <a:solidFill>
                <a:srgbClr val="FFFFFF"/>
              </a:solidFill>
            </a:endParaRPr>
          </a:p>
        </p:txBody>
      </p:sp>
      <p:sp>
        <p:nvSpPr>
          <p:cNvPr id="7" name="Rectangle 4"/>
          <p:cNvSpPr>
            <a:spLocks noGrp="1" noChangeArrowheads="1"/>
          </p:cNvSpPr>
          <p:nvPr>
            <p:ph type="sldNum" sz="quarter" idx="12"/>
          </p:nvPr>
        </p:nvSpPr>
        <p:spPr>
          <a:ln/>
        </p:spPr>
        <p:txBody>
          <a:bodyPr/>
          <a:lstStyle>
            <a:lvl1pPr>
              <a:defRPr/>
            </a:lvl1pPr>
          </a:lstStyle>
          <a:p>
            <a:pPr>
              <a:defRPr/>
            </a:pPr>
            <a:fld id="{1F31C49A-26E0-47DB-ACBD-3CCAF7B9F9D5}" type="slidenum">
              <a:rPr lang="en-US" altLang="en-US">
                <a:solidFill>
                  <a:srgbClr val="FFFFFF"/>
                </a:solidFill>
              </a:rPr>
              <a:pPr>
                <a:defRPr/>
              </a:pPr>
              <a:t>‹#›</a:t>
            </a:fld>
            <a:endParaRPr lang="en-US" altLang="en-US">
              <a:solidFill>
                <a:srgbClr val="FFFFFF"/>
              </a:solidFill>
            </a:endParaRPr>
          </a:p>
        </p:txBody>
      </p:sp>
    </p:spTree>
    <p:extLst>
      <p:ext uri="{BB962C8B-B14F-4D97-AF65-F5344CB8AC3E}">
        <p14:creationId xmlns:p14="http://schemas.microsoft.com/office/powerpoint/2010/main" val="322936540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
          <p:cNvSpPr>
            <a:spLocks noGrp="1" noChangeArrowheads="1"/>
          </p:cNvSpPr>
          <p:nvPr>
            <p:ph type="dt" sz="half" idx="10"/>
          </p:nvPr>
        </p:nvSpPr>
        <p:spPr>
          <a:ln/>
        </p:spPr>
        <p:txBody>
          <a:bodyPr/>
          <a:lstStyle>
            <a:lvl1pPr>
              <a:defRPr/>
            </a:lvl1pPr>
          </a:lstStyle>
          <a:p>
            <a:pPr>
              <a:defRPr/>
            </a:pPr>
            <a:endParaRPr lang="en-US" altLang="en-US">
              <a:solidFill>
                <a:srgbClr val="FFFFFF"/>
              </a:solidFill>
            </a:endParaRPr>
          </a:p>
        </p:txBody>
      </p:sp>
      <p:sp>
        <p:nvSpPr>
          <p:cNvPr id="8" name="Rectangle 3"/>
          <p:cNvSpPr>
            <a:spLocks noGrp="1" noChangeArrowheads="1"/>
          </p:cNvSpPr>
          <p:nvPr>
            <p:ph type="ftr" sz="quarter" idx="11"/>
          </p:nvPr>
        </p:nvSpPr>
        <p:spPr>
          <a:ln/>
        </p:spPr>
        <p:txBody>
          <a:bodyPr/>
          <a:lstStyle>
            <a:lvl1pPr>
              <a:defRPr/>
            </a:lvl1pPr>
          </a:lstStyle>
          <a:p>
            <a:pPr>
              <a:defRPr/>
            </a:pPr>
            <a:endParaRPr lang="en-US" altLang="en-US">
              <a:solidFill>
                <a:srgbClr val="FFFFFF"/>
              </a:solidFill>
            </a:endParaRPr>
          </a:p>
        </p:txBody>
      </p:sp>
      <p:sp>
        <p:nvSpPr>
          <p:cNvPr id="9" name="Rectangle 4"/>
          <p:cNvSpPr>
            <a:spLocks noGrp="1" noChangeArrowheads="1"/>
          </p:cNvSpPr>
          <p:nvPr>
            <p:ph type="sldNum" sz="quarter" idx="12"/>
          </p:nvPr>
        </p:nvSpPr>
        <p:spPr>
          <a:ln/>
        </p:spPr>
        <p:txBody>
          <a:bodyPr/>
          <a:lstStyle>
            <a:lvl1pPr>
              <a:defRPr/>
            </a:lvl1pPr>
          </a:lstStyle>
          <a:p>
            <a:pPr>
              <a:defRPr/>
            </a:pPr>
            <a:fld id="{EE0137F7-FA81-4323-B85A-E06B4BD0C85C}" type="slidenum">
              <a:rPr lang="en-US" altLang="en-US">
                <a:solidFill>
                  <a:srgbClr val="FFFFFF"/>
                </a:solidFill>
              </a:rPr>
              <a:pPr>
                <a:defRPr/>
              </a:pPr>
              <a:t>‹#›</a:t>
            </a:fld>
            <a:endParaRPr lang="en-US" altLang="en-US">
              <a:solidFill>
                <a:srgbClr val="FFFFFF"/>
              </a:solidFill>
            </a:endParaRPr>
          </a:p>
        </p:txBody>
      </p:sp>
    </p:spTree>
    <p:extLst>
      <p:ext uri="{BB962C8B-B14F-4D97-AF65-F5344CB8AC3E}">
        <p14:creationId xmlns:p14="http://schemas.microsoft.com/office/powerpoint/2010/main" val="85475762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
          <p:cNvSpPr>
            <a:spLocks noGrp="1" noChangeArrowheads="1"/>
          </p:cNvSpPr>
          <p:nvPr>
            <p:ph type="dt" sz="half" idx="10"/>
          </p:nvPr>
        </p:nvSpPr>
        <p:spPr>
          <a:ln/>
        </p:spPr>
        <p:txBody>
          <a:bodyPr/>
          <a:lstStyle>
            <a:lvl1pPr>
              <a:defRPr/>
            </a:lvl1pPr>
          </a:lstStyle>
          <a:p>
            <a:pPr>
              <a:defRPr/>
            </a:pPr>
            <a:endParaRPr lang="en-US" altLang="en-US">
              <a:solidFill>
                <a:srgbClr val="FFFFFF"/>
              </a:solidFill>
            </a:endParaRPr>
          </a:p>
        </p:txBody>
      </p:sp>
      <p:sp>
        <p:nvSpPr>
          <p:cNvPr id="4" name="Rectangle 3"/>
          <p:cNvSpPr>
            <a:spLocks noGrp="1" noChangeArrowheads="1"/>
          </p:cNvSpPr>
          <p:nvPr>
            <p:ph type="ftr" sz="quarter" idx="11"/>
          </p:nvPr>
        </p:nvSpPr>
        <p:spPr>
          <a:ln/>
        </p:spPr>
        <p:txBody>
          <a:bodyPr/>
          <a:lstStyle>
            <a:lvl1pPr>
              <a:defRPr/>
            </a:lvl1pPr>
          </a:lstStyle>
          <a:p>
            <a:pPr>
              <a:defRPr/>
            </a:pPr>
            <a:endParaRPr lang="en-US" altLang="en-US">
              <a:solidFill>
                <a:srgbClr val="FFFFFF"/>
              </a:solidFill>
            </a:endParaRPr>
          </a:p>
        </p:txBody>
      </p:sp>
      <p:sp>
        <p:nvSpPr>
          <p:cNvPr id="5" name="Rectangle 4"/>
          <p:cNvSpPr>
            <a:spLocks noGrp="1" noChangeArrowheads="1"/>
          </p:cNvSpPr>
          <p:nvPr>
            <p:ph type="sldNum" sz="quarter" idx="12"/>
          </p:nvPr>
        </p:nvSpPr>
        <p:spPr>
          <a:ln/>
        </p:spPr>
        <p:txBody>
          <a:bodyPr/>
          <a:lstStyle>
            <a:lvl1pPr>
              <a:defRPr/>
            </a:lvl1pPr>
          </a:lstStyle>
          <a:p>
            <a:pPr>
              <a:defRPr/>
            </a:pPr>
            <a:fld id="{8C78A020-19D8-4D07-9542-AF6A48BC6C2C}" type="slidenum">
              <a:rPr lang="en-US" altLang="en-US">
                <a:solidFill>
                  <a:srgbClr val="FFFFFF"/>
                </a:solidFill>
              </a:rPr>
              <a:pPr>
                <a:defRPr/>
              </a:pPr>
              <a:t>‹#›</a:t>
            </a:fld>
            <a:endParaRPr lang="en-US" altLang="en-US">
              <a:solidFill>
                <a:srgbClr val="FFFFFF"/>
              </a:solidFill>
            </a:endParaRPr>
          </a:p>
        </p:txBody>
      </p:sp>
    </p:spTree>
    <p:extLst>
      <p:ext uri="{BB962C8B-B14F-4D97-AF65-F5344CB8AC3E}">
        <p14:creationId xmlns:p14="http://schemas.microsoft.com/office/powerpoint/2010/main" val="274073688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dt" sz="half" idx="10"/>
          </p:nvPr>
        </p:nvSpPr>
        <p:spPr>
          <a:ln/>
        </p:spPr>
        <p:txBody>
          <a:bodyPr/>
          <a:lstStyle>
            <a:lvl1pPr>
              <a:defRPr/>
            </a:lvl1pPr>
          </a:lstStyle>
          <a:p>
            <a:pPr>
              <a:defRPr/>
            </a:pPr>
            <a:endParaRPr lang="en-US" altLang="en-US">
              <a:solidFill>
                <a:srgbClr val="FFFFFF"/>
              </a:solidFill>
            </a:endParaRPr>
          </a:p>
        </p:txBody>
      </p:sp>
      <p:sp>
        <p:nvSpPr>
          <p:cNvPr id="3" name="Rectangle 3"/>
          <p:cNvSpPr>
            <a:spLocks noGrp="1" noChangeArrowheads="1"/>
          </p:cNvSpPr>
          <p:nvPr>
            <p:ph type="ftr" sz="quarter" idx="11"/>
          </p:nvPr>
        </p:nvSpPr>
        <p:spPr>
          <a:ln/>
        </p:spPr>
        <p:txBody>
          <a:bodyPr/>
          <a:lstStyle>
            <a:lvl1pPr>
              <a:defRPr/>
            </a:lvl1pPr>
          </a:lstStyle>
          <a:p>
            <a:pPr>
              <a:defRPr/>
            </a:pPr>
            <a:endParaRPr lang="en-US" altLang="en-US">
              <a:solidFill>
                <a:srgbClr val="FFFFFF"/>
              </a:solidFill>
            </a:endParaRPr>
          </a:p>
        </p:txBody>
      </p:sp>
      <p:sp>
        <p:nvSpPr>
          <p:cNvPr id="4" name="Rectangle 4"/>
          <p:cNvSpPr>
            <a:spLocks noGrp="1" noChangeArrowheads="1"/>
          </p:cNvSpPr>
          <p:nvPr>
            <p:ph type="sldNum" sz="quarter" idx="12"/>
          </p:nvPr>
        </p:nvSpPr>
        <p:spPr>
          <a:ln/>
        </p:spPr>
        <p:txBody>
          <a:bodyPr/>
          <a:lstStyle>
            <a:lvl1pPr>
              <a:defRPr/>
            </a:lvl1pPr>
          </a:lstStyle>
          <a:p>
            <a:pPr>
              <a:defRPr/>
            </a:pPr>
            <a:fld id="{8BC981A0-0DAF-4E37-B6B0-2817E66D23FD}" type="slidenum">
              <a:rPr lang="en-US" altLang="en-US">
                <a:solidFill>
                  <a:srgbClr val="FFFFFF"/>
                </a:solidFill>
              </a:rPr>
              <a:pPr>
                <a:defRPr/>
              </a:pPr>
              <a:t>‹#›</a:t>
            </a:fld>
            <a:endParaRPr lang="en-US" altLang="en-US">
              <a:solidFill>
                <a:srgbClr val="FFFFFF"/>
              </a:solidFill>
            </a:endParaRPr>
          </a:p>
        </p:txBody>
      </p:sp>
    </p:spTree>
    <p:extLst>
      <p:ext uri="{BB962C8B-B14F-4D97-AF65-F5344CB8AC3E}">
        <p14:creationId xmlns:p14="http://schemas.microsoft.com/office/powerpoint/2010/main" val="391954707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dt" sz="half" idx="10"/>
          </p:nvPr>
        </p:nvSpPr>
        <p:spPr>
          <a:ln/>
        </p:spPr>
        <p:txBody>
          <a:bodyPr/>
          <a:lstStyle>
            <a:lvl1pPr>
              <a:defRPr/>
            </a:lvl1pPr>
          </a:lstStyle>
          <a:p>
            <a:pPr>
              <a:defRPr/>
            </a:pPr>
            <a:endParaRPr lang="en-US" altLang="en-US">
              <a:solidFill>
                <a:srgbClr val="FFFFFF"/>
              </a:solidFill>
            </a:endParaRPr>
          </a:p>
        </p:txBody>
      </p:sp>
      <p:sp>
        <p:nvSpPr>
          <p:cNvPr id="6" name="Rectangle 3"/>
          <p:cNvSpPr>
            <a:spLocks noGrp="1" noChangeArrowheads="1"/>
          </p:cNvSpPr>
          <p:nvPr>
            <p:ph type="ftr" sz="quarter" idx="11"/>
          </p:nvPr>
        </p:nvSpPr>
        <p:spPr>
          <a:ln/>
        </p:spPr>
        <p:txBody>
          <a:bodyPr/>
          <a:lstStyle>
            <a:lvl1pPr>
              <a:defRPr/>
            </a:lvl1pPr>
          </a:lstStyle>
          <a:p>
            <a:pPr>
              <a:defRPr/>
            </a:pPr>
            <a:endParaRPr lang="en-US" altLang="en-US">
              <a:solidFill>
                <a:srgbClr val="FFFFFF"/>
              </a:solidFill>
            </a:endParaRPr>
          </a:p>
        </p:txBody>
      </p:sp>
      <p:sp>
        <p:nvSpPr>
          <p:cNvPr id="7" name="Rectangle 4"/>
          <p:cNvSpPr>
            <a:spLocks noGrp="1" noChangeArrowheads="1"/>
          </p:cNvSpPr>
          <p:nvPr>
            <p:ph type="sldNum" sz="quarter" idx="12"/>
          </p:nvPr>
        </p:nvSpPr>
        <p:spPr>
          <a:ln/>
        </p:spPr>
        <p:txBody>
          <a:bodyPr/>
          <a:lstStyle>
            <a:lvl1pPr>
              <a:defRPr/>
            </a:lvl1pPr>
          </a:lstStyle>
          <a:p>
            <a:pPr>
              <a:defRPr/>
            </a:pPr>
            <a:fld id="{6F552608-366D-4D6D-9BB8-FBAE64593A1B}" type="slidenum">
              <a:rPr lang="en-US" altLang="en-US">
                <a:solidFill>
                  <a:srgbClr val="FFFFFF"/>
                </a:solidFill>
              </a:rPr>
              <a:pPr>
                <a:defRPr/>
              </a:pPr>
              <a:t>‹#›</a:t>
            </a:fld>
            <a:endParaRPr lang="en-US" altLang="en-US">
              <a:solidFill>
                <a:srgbClr val="FFFFFF"/>
              </a:solidFill>
            </a:endParaRPr>
          </a:p>
        </p:txBody>
      </p:sp>
    </p:spTree>
    <p:extLst>
      <p:ext uri="{BB962C8B-B14F-4D97-AF65-F5344CB8AC3E}">
        <p14:creationId xmlns:p14="http://schemas.microsoft.com/office/powerpoint/2010/main" val="9176705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56CD20-5177-43DD-A655-143B92E0C7A4}" type="datetimeFigureOut">
              <a:rPr lang="en-US" smtClean="0"/>
              <a:t>11/15/2013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6C9DDF-8306-47D3-9B7E-B4872ACEC5EE}" type="slidenum">
              <a:rPr lang="en-US" smtClean="0"/>
              <a:t>‹#›</a:t>
            </a:fld>
            <a:endParaRPr lang="en-US"/>
          </a:p>
        </p:txBody>
      </p:sp>
    </p:spTree>
    <p:extLst>
      <p:ext uri="{BB962C8B-B14F-4D97-AF65-F5344CB8AC3E}">
        <p14:creationId xmlns:p14="http://schemas.microsoft.com/office/powerpoint/2010/main" val="195352594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dt" sz="half" idx="10"/>
          </p:nvPr>
        </p:nvSpPr>
        <p:spPr>
          <a:ln/>
        </p:spPr>
        <p:txBody>
          <a:bodyPr/>
          <a:lstStyle>
            <a:lvl1pPr>
              <a:defRPr/>
            </a:lvl1pPr>
          </a:lstStyle>
          <a:p>
            <a:pPr>
              <a:defRPr/>
            </a:pPr>
            <a:endParaRPr lang="en-US" altLang="en-US">
              <a:solidFill>
                <a:srgbClr val="FFFFFF"/>
              </a:solidFill>
            </a:endParaRPr>
          </a:p>
        </p:txBody>
      </p:sp>
      <p:sp>
        <p:nvSpPr>
          <p:cNvPr id="6" name="Rectangle 3"/>
          <p:cNvSpPr>
            <a:spLocks noGrp="1" noChangeArrowheads="1"/>
          </p:cNvSpPr>
          <p:nvPr>
            <p:ph type="ftr" sz="quarter" idx="11"/>
          </p:nvPr>
        </p:nvSpPr>
        <p:spPr>
          <a:ln/>
        </p:spPr>
        <p:txBody>
          <a:bodyPr/>
          <a:lstStyle>
            <a:lvl1pPr>
              <a:defRPr/>
            </a:lvl1pPr>
          </a:lstStyle>
          <a:p>
            <a:pPr>
              <a:defRPr/>
            </a:pPr>
            <a:endParaRPr lang="en-US" altLang="en-US">
              <a:solidFill>
                <a:srgbClr val="FFFFFF"/>
              </a:solidFill>
            </a:endParaRPr>
          </a:p>
        </p:txBody>
      </p:sp>
      <p:sp>
        <p:nvSpPr>
          <p:cNvPr id="7" name="Rectangle 4"/>
          <p:cNvSpPr>
            <a:spLocks noGrp="1" noChangeArrowheads="1"/>
          </p:cNvSpPr>
          <p:nvPr>
            <p:ph type="sldNum" sz="quarter" idx="12"/>
          </p:nvPr>
        </p:nvSpPr>
        <p:spPr>
          <a:ln/>
        </p:spPr>
        <p:txBody>
          <a:bodyPr/>
          <a:lstStyle>
            <a:lvl1pPr>
              <a:defRPr/>
            </a:lvl1pPr>
          </a:lstStyle>
          <a:p>
            <a:pPr>
              <a:defRPr/>
            </a:pPr>
            <a:fld id="{752B4061-8832-491D-B248-4E17E24CF89D}" type="slidenum">
              <a:rPr lang="en-US" altLang="en-US">
                <a:solidFill>
                  <a:srgbClr val="FFFFFF"/>
                </a:solidFill>
              </a:rPr>
              <a:pPr>
                <a:defRPr/>
              </a:pPr>
              <a:t>‹#›</a:t>
            </a:fld>
            <a:endParaRPr lang="en-US" altLang="en-US">
              <a:solidFill>
                <a:srgbClr val="FFFFFF"/>
              </a:solidFill>
            </a:endParaRPr>
          </a:p>
        </p:txBody>
      </p:sp>
    </p:spTree>
    <p:extLst>
      <p:ext uri="{BB962C8B-B14F-4D97-AF65-F5344CB8AC3E}">
        <p14:creationId xmlns:p14="http://schemas.microsoft.com/office/powerpoint/2010/main" val="314864075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dt" sz="half" idx="10"/>
          </p:nvPr>
        </p:nvSpPr>
        <p:spPr>
          <a:ln/>
        </p:spPr>
        <p:txBody>
          <a:bodyPr/>
          <a:lstStyle>
            <a:lvl1pPr>
              <a:defRPr/>
            </a:lvl1pPr>
          </a:lstStyle>
          <a:p>
            <a:pPr>
              <a:defRPr/>
            </a:pPr>
            <a:endParaRPr lang="en-US" altLang="en-US">
              <a:solidFill>
                <a:srgbClr val="FFFFFF"/>
              </a:solidFill>
            </a:endParaRPr>
          </a:p>
        </p:txBody>
      </p:sp>
      <p:sp>
        <p:nvSpPr>
          <p:cNvPr id="5" name="Rectangle 3"/>
          <p:cNvSpPr>
            <a:spLocks noGrp="1" noChangeArrowheads="1"/>
          </p:cNvSpPr>
          <p:nvPr>
            <p:ph type="ftr" sz="quarter" idx="11"/>
          </p:nvPr>
        </p:nvSpPr>
        <p:spPr>
          <a:ln/>
        </p:spPr>
        <p:txBody>
          <a:bodyPr/>
          <a:lstStyle>
            <a:lvl1pPr>
              <a:defRPr/>
            </a:lvl1pPr>
          </a:lstStyle>
          <a:p>
            <a:pPr>
              <a:defRPr/>
            </a:pPr>
            <a:endParaRPr lang="en-US" altLang="en-US">
              <a:solidFill>
                <a:srgbClr val="FFFFFF"/>
              </a:solidFill>
            </a:endParaRPr>
          </a:p>
        </p:txBody>
      </p:sp>
      <p:sp>
        <p:nvSpPr>
          <p:cNvPr id="6" name="Rectangle 4"/>
          <p:cNvSpPr>
            <a:spLocks noGrp="1" noChangeArrowheads="1"/>
          </p:cNvSpPr>
          <p:nvPr>
            <p:ph type="sldNum" sz="quarter" idx="12"/>
          </p:nvPr>
        </p:nvSpPr>
        <p:spPr>
          <a:ln/>
        </p:spPr>
        <p:txBody>
          <a:bodyPr/>
          <a:lstStyle>
            <a:lvl1pPr>
              <a:defRPr/>
            </a:lvl1pPr>
          </a:lstStyle>
          <a:p>
            <a:pPr>
              <a:defRPr/>
            </a:pPr>
            <a:fld id="{AB4CBD8C-F804-4A57-A3D9-3AFAABDB4401}" type="slidenum">
              <a:rPr lang="en-US" altLang="en-US">
                <a:solidFill>
                  <a:srgbClr val="FFFFFF"/>
                </a:solidFill>
              </a:rPr>
              <a:pPr>
                <a:defRPr/>
              </a:pPr>
              <a:t>‹#›</a:t>
            </a:fld>
            <a:endParaRPr lang="en-US" altLang="en-US">
              <a:solidFill>
                <a:srgbClr val="FFFFFF"/>
              </a:solidFill>
            </a:endParaRPr>
          </a:p>
        </p:txBody>
      </p:sp>
    </p:spTree>
    <p:extLst>
      <p:ext uri="{BB962C8B-B14F-4D97-AF65-F5344CB8AC3E}">
        <p14:creationId xmlns:p14="http://schemas.microsoft.com/office/powerpoint/2010/main" val="97734574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362700" y="609600"/>
            <a:ext cx="1790700" cy="5257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90600" y="609600"/>
            <a:ext cx="5219700" cy="5257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dt" sz="half" idx="10"/>
          </p:nvPr>
        </p:nvSpPr>
        <p:spPr>
          <a:ln/>
        </p:spPr>
        <p:txBody>
          <a:bodyPr/>
          <a:lstStyle>
            <a:lvl1pPr>
              <a:defRPr/>
            </a:lvl1pPr>
          </a:lstStyle>
          <a:p>
            <a:pPr>
              <a:defRPr/>
            </a:pPr>
            <a:endParaRPr lang="en-US" altLang="en-US">
              <a:solidFill>
                <a:srgbClr val="FFFFFF"/>
              </a:solidFill>
            </a:endParaRPr>
          </a:p>
        </p:txBody>
      </p:sp>
      <p:sp>
        <p:nvSpPr>
          <p:cNvPr id="5" name="Rectangle 3"/>
          <p:cNvSpPr>
            <a:spLocks noGrp="1" noChangeArrowheads="1"/>
          </p:cNvSpPr>
          <p:nvPr>
            <p:ph type="ftr" sz="quarter" idx="11"/>
          </p:nvPr>
        </p:nvSpPr>
        <p:spPr>
          <a:ln/>
        </p:spPr>
        <p:txBody>
          <a:bodyPr/>
          <a:lstStyle>
            <a:lvl1pPr>
              <a:defRPr/>
            </a:lvl1pPr>
          </a:lstStyle>
          <a:p>
            <a:pPr>
              <a:defRPr/>
            </a:pPr>
            <a:endParaRPr lang="en-US" altLang="en-US">
              <a:solidFill>
                <a:srgbClr val="FFFFFF"/>
              </a:solidFill>
            </a:endParaRPr>
          </a:p>
        </p:txBody>
      </p:sp>
      <p:sp>
        <p:nvSpPr>
          <p:cNvPr id="6" name="Rectangle 4"/>
          <p:cNvSpPr>
            <a:spLocks noGrp="1" noChangeArrowheads="1"/>
          </p:cNvSpPr>
          <p:nvPr>
            <p:ph type="sldNum" sz="quarter" idx="12"/>
          </p:nvPr>
        </p:nvSpPr>
        <p:spPr>
          <a:ln/>
        </p:spPr>
        <p:txBody>
          <a:bodyPr/>
          <a:lstStyle>
            <a:lvl1pPr>
              <a:defRPr/>
            </a:lvl1pPr>
          </a:lstStyle>
          <a:p>
            <a:pPr>
              <a:defRPr/>
            </a:pPr>
            <a:fld id="{101FC48F-883F-42E5-8BB0-F79BFCC30D50}" type="slidenum">
              <a:rPr lang="en-US" altLang="en-US">
                <a:solidFill>
                  <a:srgbClr val="FFFFFF"/>
                </a:solidFill>
              </a:rPr>
              <a:pPr>
                <a:defRPr/>
              </a:pPr>
              <a:t>‹#›</a:t>
            </a:fld>
            <a:endParaRPr lang="en-US" altLang="en-US">
              <a:solidFill>
                <a:srgbClr val="FFFFFF"/>
              </a:solidFill>
            </a:endParaRPr>
          </a:p>
        </p:txBody>
      </p:sp>
    </p:spTree>
    <p:extLst>
      <p:ext uri="{BB962C8B-B14F-4D97-AF65-F5344CB8AC3E}">
        <p14:creationId xmlns:p14="http://schemas.microsoft.com/office/powerpoint/2010/main" val="41614765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B56CD20-5177-43DD-A655-143B92E0C7A4}" type="datetimeFigureOut">
              <a:rPr lang="en-US" smtClean="0"/>
              <a:t>11/15/2013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6C9DDF-8306-47D3-9B7E-B4872ACEC5EE}" type="slidenum">
              <a:rPr lang="en-US" smtClean="0"/>
              <a:t>‹#›</a:t>
            </a:fld>
            <a:endParaRPr lang="en-US"/>
          </a:p>
        </p:txBody>
      </p:sp>
    </p:spTree>
    <p:extLst>
      <p:ext uri="{BB962C8B-B14F-4D97-AF65-F5344CB8AC3E}">
        <p14:creationId xmlns:p14="http://schemas.microsoft.com/office/powerpoint/2010/main" val="2330594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B56CD20-5177-43DD-A655-143B92E0C7A4}" type="datetimeFigureOut">
              <a:rPr lang="en-US" smtClean="0"/>
              <a:t>11/15/2013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6C9DDF-8306-47D3-9B7E-B4872ACEC5EE}" type="slidenum">
              <a:rPr lang="en-US" smtClean="0"/>
              <a:t>‹#›</a:t>
            </a:fld>
            <a:endParaRPr lang="en-US"/>
          </a:p>
        </p:txBody>
      </p:sp>
    </p:spTree>
    <p:extLst>
      <p:ext uri="{BB962C8B-B14F-4D97-AF65-F5344CB8AC3E}">
        <p14:creationId xmlns:p14="http://schemas.microsoft.com/office/powerpoint/2010/main" val="21545722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B56CD20-5177-43DD-A655-143B92E0C7A4}" type="datetimeFigureOut">
              <a:rPr lang="en-US" smtClean="0"/>
              <a:t>11/15/2013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36C9DDF-8306-47D3-9B7E-B4872ACEC5EE}" type="slidenum">
              <a:rPr lang="en-US" smtClean="0"/>
              <a:t>‹#›</a:t>
            </a:fld>
            <a:endParaRPr lang="en-US"/>
          </a:p>
        </p:txBody>
      </p:sp>
    </p:spTree>
    <p:extLst>
      <p:ext uri="{BB962C8B-B14F-4D97-AF65-F5344CB8AC3E}">
        <p14:creationId xmlns:p14="http://schemas.microsoft.com/office/powerpoint/2010/main" val="25141379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B56CD20-5177-43DD-A655-143B92E0C7A4}" type="datetimeFigureOut">
              <a:rPr lang="en-US" smtClean="0"/>
              <a:t>11/15/2013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36C9DDF-8306-47D3-9B7E-B4872ACEC5EE}" type="slidenum">
              <a:rPr lang="en-US" smtClean="0"/>
              <a:t>‹#›</a:t>
            </a:fld>
            <a:endParaRPr lang="en-US"/>
          </a:p>
        </p:txBody>
      </p:sp>
    </p:spTree>
    <p:extLst>
      <p:ext uri="{BB962C8B-B14F-4D97-AF65-F5344CB8AC3E}">
        <p14:creationId xmlns:p14="http://schemas.microsoft.com/office/powerpoint/2010/main" val="5171715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56CD20-5177-43DD-A655-143B92E0C7A4}" type="datetimeFigureOut">
              <a:rPr lang="en-US" smtClean="0"/>
              <a:t>11/15/2013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36C9DDF-8306-47D3-9B7E-B4872ACEC5EE}" type="slidenum">
              <a:rPr lang="en-US" smtClean="0"/>
              <a:t>‹#›</a:t>
            </a:fld>
            <a:endParaRPr lang="en-US"/>
          </a:p>
        </p:txBody>
      </p:sp>
    </p:spTree>
    <p:extLst>
      <p:ext uri="{BB962C8B-B14F-4D97-AF65-F5344CB8AC3E}">
        <p14:creationId xmlns:p14="http://schemas.microsoft.com/office/powerpoint/2010/main" val="13801129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56CD20-5177-43DD-A655-143B92E0C7A4}" type="datetimeFigureOut">
              <a:rPr lang="en-US" smtClean="0"/>
              <a:t>11/15/2013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6C9DDF-8306-47D3-9B7E-B4872ACEC5EE}" type="slidenum">
              <a:rPr lang="en-US" smtClean="0"/>
              <a:t>‹#›</a:t>
            </a:fld>
            <a:endParaRPr lang="en-US"/>
          </a:p>
        </p:txBody>
      </p:sp>
    </p:spTree>
    <p:extLst>
      <p:ext uri="{BB962C8B-B14F-4D97-AF65-F5344CB8AC3E}">
        <p14:creationId xmlns:p14="http://schemas.microsoft.com/office/powerpoint/2010/main" val="10134390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56CD20-5177-43DD-A655-143B92E0C7A4}" type="datetimeFigureOut">
              <a:rPr lang="en-US" smtClean="0"/>
              <a:t>11/15/2013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6C9DDF-8306-47D3-9B7E-B4872ACEC5EE}" type="slidenum">
              <a:rPr lang="en-US" smtClean="0"/>
              <a:t>‹#›</a:t>
            </a:fld>
            <a:endParaRPr lang="en-US"/>
          </a:p>
        </p:txBody>
      </p:sp>
    </p:spTree>
    <p:extLst>
      <p:ext uri="{BB962C8B-B14F-4D97-AF65-F5344CB8AC3E}">
        <p14:creationId xmlns:p14="http://schemas.microsoft.com/office/powerpoint/2010/main" val="6698507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56CD20-5177-43DD-A655-143B92E0C7A4}" type="datetimeFigureOut">
              <a:rPr lang="en-US" smtClean="0"/>
              <a:t>11/15/2013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6C9DDF-8306-47D3-9B7E-B4872ACEC5EE}" type="slidenum">
              <a:rPr lang="en-US" smtClean="0"/>
              <a:t>‹#›</a:t>
            </a:fld>
            <a:endParaRPr lang="en-US"/>
          </a:p>
        </p:txBody>
      </p:sp>
    </p:spTree>
    <p:extLst>
      <p:ext uri="{BB962C8B-B14F-4D97-AF65-F5344CB8AC3E}">
        <p14:creationId xmlns:p14="http://schemas.microsoft.com/office/powerpoint/2010/main" val="14718661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CC3300"/>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2075" tIns="46038" rIns="92075" bIns="46038" numCol="1" anchor="ctr" anchorCtr="0" compatLnSpc="1">
            <a:prstTxWarp prst="textNoShape">
              <a:avLst/>
            </a:prstTxWarp>
          </a:bodyPr>
          <a:lstStyle>
            <a:lvl1pPr>
              <a:defRPr sz="1400">
                <a:latin typeface="Times New Roman" charset="0"/>
              </a:defRPr>
            </a:lvl1pPr>
          </a:lstStyle>
          <a:p>
            <a:pPr eaLnBrk="0" fontAlgn="base" hangingPunct="0">
              <a:spcBef>
                <a:spcPct val="0"/>
              </a:spcBef>
              <a:spcAft>
                <a:spcPct val="0"/>
              </a:spcAft>
              <a:defRPr/>
            </a:pPr>
            <a:endParaRPr lang="en-US" altLang="en-US">
              <a:solidFill>
                <a:srgbClr val="FFFFFF"/>
              </a:solidFill>
            </a:endParaRPr>
          </a:p>
        </p:txBody>
      </p:sp>
      <p:sp>
        <p:nvSpPr>
          <p:cNvPr id="1027" name="Rectangle 3"/>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2075" tIns="46038" rIns="92075" bIns="46038" numCol="1" anchor="ctr" anchorCtr="0" compatLnSpc="1">
            <a:prstTxWarp prst="textNoShape">
              <a:avLst/>
            </a:prstTxWarp>
          </a:bodyPr>
          <a:lstStyle>
            <a:lvl1pPr algn="ctr">
              <a:defRPr sz="1400">
                <a:latin typeface="Times New Roman" charset="0"/>
              </a:defRPr>
            </a:lvl1pPr>
          </a:lstStyle>
          <a:p>
            <a:pPr eaLnBrk="0" fontAlgn="base" hangingPunct="0">
              <a:spcBef>
                <a:spcPct val="0"/>
              </a:spcBef>
              <a:spcAft>
                <a:spcPct val="0"/>
              </a:spcAft>
              <a:defRPr/>
            </a:pPr>
            <a:endParaRPr lang="en-US" altLang="en-US">
              <a:solidFill>
                <a:srgbClr val="FFFFFF"/>
              </a:solidFill>
            </a:endParaRPr>
          </a:p>
        </p:txBody>
      </p:sp>
      <p:sp>
        <p:nvSpPr>
          <p:cNvPr id="1028" name="Rectangle 4"/>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2075" tIns="46038" rIns="92075" bIns="46038" numCol="1" anchor="ctr" anchorCtr="0" compatLnSpc="1">
            <a:prstTxWarp prst="textNoShape">
              <a:avLst/>
            </a:prstTxWarp>
          </a:bodyPr>
          <a:lstStyle>
            <a:lvl1pPr algn="r">
              <a:defRPr sz="1400">
                <a:latin typeface="Times New Roman" charset="0"/>
              </a:defRPr>
            </a:lvl1pPr>
          </a:lstStyle>
          <a:p>
            <a:pPr eaLnBrk="0" fontAlgn="base" hangingPunct="0">
              <a:spcBef>
                <a:spcPct val="0"/>
              </a:spcBef>
              <a:spcAft>
                <a:spcPct val="0"/>
              </a:spcAft>
              <a:defRPr/>
            </a:pPr>
            <a:fld id="{C414459B-E5EB-4AF4-9C99-CF2CD77584AE}" type="slidenum">
              <a:rPr lang="en-US" altLang="en-US">
                <a:solidFill>
                  <a:srgbClr val="FFFFFF"/>
                </a:solidFill>
              </a:rPr>
              <a:pPr eaLnBrk="0" fontAlgn="base" hangingPunct="0">
                <a:spcBef>
                  <a:spcPct val="0"/>
                </a:spcBef>
                <a:spcAft>
                  <a:spcPct val="0"/>
                </a:spcAft>
                <a:defRPr/>
              </a:pPr>
              <a:t>‹#›</a:t>
            </a:fld>
            <a:endParaRPr lang="en-US" altLang="en-US">
              <a:solidFill>
                <a:srgbClr val="FFFFFF"/>
              </a:solidFill>
            </a:endParaRPr>
          </a:p>
        </p:txBody>
      </p:sp>
      <p:sp>
        <p:nvSpPr>
          <p:cNvPr id="1030" name="Rectangle 6"/>
          <p:cNvSpPr>
            <a:spLocks noGrp="1" noChangeArrowheads="1"/>
          </p:cNvSpPr>
          <p:nvPr>
            <p:ph type="title"/>
          </p:nvPr>
        </p:nvSpPr>
        <p:spPr bwMode="auto">
          <a:xfrm>
            <a:off x="990600" y="609600"/>
            <a:ext cx="716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ctr" anchorCtr="0" compatLnSpc="1">
            <a:prstTxWarp prst="textNoShape">
              <a:avLst/>
            </a:prstTxWarp>
          </a:bodyPr>
          <a:lstStyle/>
          <a:p>
            <a:pPr lvl="0"/>
            <a:r>
              <a:rPr lang="en-US" altLang="en-US" smtClean="0"/>
              <a:t>Click to edit Master title style</a:t>
            </a:r>
          </a:p>
        </p:txBody>
      </p:sp>
      <p:sp>
        <p:nvSpPr>
          <p:cNvPr id="2" name="Rectangle 7"/>
          <p:cNvSpPr>
            <a:spLocks noGrp="1" noChangeArrowheads="1"/>
          </p:cNvSpPr>
          <p:nvPr>
            <p:ph type="body" idx="1"/>
          </p:nvPr>
        </p:nvSpPr>
        <p:spPr bwMode="auto">
          <a:xfrm>
            <a:off x="990600" y="1752600"/>
            <a:ext cx="71628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9"/>
          <p:cNvSpPr>
            <a:spLocks noChangeArrowheads="1"/>
          </p:cNvSpPr>
          <p:nvPr/>
        </p:nvSpPr>
        <p:spPr bwMode="auto">
          <a:xfrm>
            <a:off x="5867400" y="76200"/>
            <a:ext cx="2838450" cy="339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400">
              <a:solidFill>
                <a:srgbClr val="FFFFFF"/>
              </a:solidFill>
              <a:latin typeface="Times New Roman" pitchFamily="18" charset="0"/>
            </a:endParaRPr>
          </a:p>
        </p:txBody>
      </p:sp>
    </p:spTree>
    <p:extLst>
      <p:ext uri="{BB962C8B-B14F-4D97-AF65-F5344CB8AC3E}">
        <p14:creationId xmlns:p14="http://schemas.microsoft.com/office/powerpoint/2010/main" val="680687998"/>
      </p:ext>
    </p:extLst>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lnSpc>
          <a:spcPct val="89000"/>
        </a:lnSpc>
        <a:spcBef>
          <a:spcPct val="0"/>
        </a:spcBef>
        <a:spcAft>
          <a:spcPct val="0"/>
        </a:spcAft>
        <a:defRPr sz="2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lnSpc>
          <a:spcPct val="89000"/>
        </a:lnSpc>
        <a:spcBef>
          <a:spcPct val="0"/>
        </a:spcBef>
        <a:spcAft>
          <a:spcPct val="0"/>
        </a:spcAft>
        <a:defRPr sz="2400" b="1">
          <a:solidFill>
            <a:schemeClr val="tx2"/>
          </a:solidFill>
          <a:effectLst>
            <a:outerShdw blurRad="38100" dist="38100" dir="2700000" algn="tl">
              <a:srgbClr val="000000"/>
            </a:outerShdw>
          </a:effectLst>
          <a:latin typeface="Arial" charset="0"/>
        </a:defRPr>
      </a:lvl2pPr>
      <a:lvl3pPr algn="ctr" rtl="0" eaLnBrk="0" fontAlgn="base" hangingPunct="0">
        <a:lnSpc>
          <a:spcPct val="89000"/>
        </a:lnSpc>
        <a:spcBef>
          <a:spcPct val="0"/>
        </a:spcBef>
        <a:spcAft>
          <a:spcPct val="0"/>
        </a:spcAft>
        <a:defRPr sz="2400" b="1">
          <a:solidFill>
            <a:schemeClr val="tx2"/>
          </a:solidFill>
          <a:effectLst>
            <a:outerShdw blurRad="38100" dist="38100" dir="2700000" algn="tl">
              <a:srgbClr val="000000"/>
            </a:outerShdw>
          </a:effectLst>
          <a:latin typeface="Arial" charset="0"/>
        </a:defRPr>
      </a:lvl3pPr>
      <a:lvl4pPr algn="ctr" rtl="0" eaLnBrk="0" fontAlgn="base" hangingPunct="0">
        <a:lnSpc>
          <a:spcPct val="89000"/>
        </a:lnSpc>
        <a:spcBef>
          <a:spcPct val="0"/>
        </a:spcBef>
        <a:spcAft>
          <a:spcPct val="0"/>
        </a:spcAft>
        <a:defRPr sz="2400" b="1">
          <a:solidFill>
            <a:schemeClr val="tx2"/>
          </a:solidFill>
          <a:effectLst>
            <a:outerShdw blurRad="38100" dist="38100" dir="2700000" algn="tl">
              <a:srgbClr val="000000"/>
            </a:outerShdw>
          </a:effectLst>
          <a:latin typeface="Arial" charset="0"/>
        </a:defRPr>
      </a:lvl4pPr>
      <a:lvl5pPr algn="ctr" rtl="0" eaLnBrk="0" fontAlgn="base" hangingPunct="0">
        <a:lnSpc>
          <a:spcPct val="89000"/>
        </a:lnSpc>
        <a:spcBef>
          <a:spcPct val="0"/>
        </a:spcBef>
        <a:spcAft>
          <a:spcPct val="0"/>
        </a:spcAft>
        <a:defRPr sz="2400" b="1">
          <a:solidFill>
            <a:schemeClr val="tx2"/>
          </a:solidFill>
          <a:effectLst>
            <a:outerShdw blurRad="38100" dist="38100" dir="2700000" algn="tl">
              <a:srgbClr val="000000"/>
            </a:outerShdw>
          </a:effectLst>
          <a:latin typeface="Arial" charset="0"/>
        </a:defRPr>
      </a:lvl5pPr>
      <a:lvl6pPr marL="457200" algn="ctr" rtl="0" eaLnBrk="0" fontAlgn="base" hangingPunct="0">
        <a:lnSpc>
          <a:spcPct val="89000"/>
        </a:lnSpc>
        <a:spcBef>
          <a:spcPct val="0"/>
        </a:spcBef>
        <a:spcAft>
          <a:spcPct val="0"/>
        </a:spcAft>
        <a:defRPr sz="2400" b="1">
          <a:solidFill>
            <a:schemeClr val="tx2"/>
          </a:solidFill>
          <a:effectLst>
            <a:outerShdw blurRad="38100" dist="38100" dir="2700000" algn="tl">
              <a:srgbClr val="000000"/>
            </a:outerShdw>
          </a:effectLst>
          <a:latin typeface="Arial" charset="0"/>
        </a:defRPr>
      </a:lvl6pPr>
      <a:lvl7pPr marL="914400" algn="ctr" rtl="0" eaLnBrk="0" fontAlgn="base" hangingPunct="0">
        <a:lnSpc>
          <a:spcPct val="89000"/>
        </a:lnSpc>
        <a:spcBef>
          <a:spcPct val="0"/>
        </a:spcBef>
        <a:spcAft>
          <a:spcPct val="0"/>
        </a:spcAft>
        <a:defRPr sz="2400" b="1">
          <a:solidFill>
            <a:schemeClr val="tx2"/>
          </a:solidFill>
          <a:effectLst>
            <a:outerShdw blurRad="38100" dist="38100" dir="2700000" algn="tl">
              <a:srgbClr val="000000"/>
            </a:outerShdw>
          </a:effectLst>
          <a:latin typeface="Arial" charset="0"/>
        </a:defRPr>
      </a:lvl7pPr>
      <a:lvl8pPr marL="1371600" algn="ctr" rtl="0" eaLnBrk="0" fontAlgn="base" hangingPunct="0">
        <a:lnSpc>
          <a:spcPct val="89000"/>
        </a:lnSpc>
        <a:spcBef>
          <a:spcPct val="0"/>
        </a:spcBef>
        <a:spcAft>
          <a:spcPct val="0"/>
        </a:spcAft>
        <a:defRPr sz="2400" b="1">
          <a:solidFill>
            <a:schemeClr val="tx2"/>
          </a:solidFill>
          <a:effectLst>
            <a:outerShdw blurRad="38100" dist="38100" dir="2700000" algn="tl">
              <a:srgbClr val="000000"/>
            </a:outerShdw>
          </a:effectLst>
          <a:latin typeface="Arial" charset="0"/>
        </a:defRPr>
      </a:lvl8pPr>
      <a:lvl9pPr marL="1828800" algn="ctr" rtl="0" eaLnBrk="0" fontAlgn="base" hangingPunct="0">
        <a:lnSpc>
          <a:spcPct val="89000"/>
        </a:lnSpc>
        <a:spcBef>
          <a:spcPct val="0"/>
        </a:spcBef>
        <a:spcAft>
          <a:spcPct val="0"/>
        </a:spcAft>
        <a:defRPr sz="2400" b="1">
          <a:solidFill>
            <a:schemeClr val="tx2"/>
          </a:solidFill>
          <a:effectLst>
            <a:outerShdw blurRad="38100" dist="38100" dir="2700000" algn="tl">
              <a:srgbClr val="000000"/>
            </a:outerShdw>
          </a:effectLst>
          <a:latin typeface="Arial" charset="0"/>
        </a:defRPr>
      </a:lvl9pPr>
    </p:titleStyle>
    <p:bodyStyle>
      <a:lvl1pPr marL="285750" indent="-285750" algn="l" rtl="0" eaLnBrk="0" fontAlgn="base" hangingPunct="0">
        <a:lnSpc>
          <a:spcPct val="89000"/>
        </a:lnSpc>
        <a:spcBef>
          <a:spcPct val="30000"/>
        </a:spcBef>
        <a:spcAft>
          <a:spcPct val="0"/>
        </a:spcAft>
        <a:buClr>
          <a:schemeClr val="accent1"/>
        </a:buClr>
        <a:buSzPct val="75000"/>
        <a:buFont typeface="Monotype Sorts" pitchFamily="84" charset="2"/>
        <a:buChar char="l"/>
        <a:defRPr sz="2000">
          <a:solidFill>
            <a:schemeClr val="tx1"/>
          </a:solidFill>
          <a:latin typeface="+mn-lt"/>
          <a:ea typeface="+mn-ea"/>
          <a:cs typeface="+mn-cs"/>
        </a:defRPr>
      </a:lvl1pPr>
      <a:lvl2pPr marL="628650" indent="-228600" algn="l" rtl="0" eaLnBrk="0" fontAlgn="base" hangingPunct="0">
        <a:lnSpc>
          <a:spcPct val="89000"/>
        </a:lnSpc>
        <a:spcBef>
          <a:spcPct val="30000"/>
        </a:spcBef>
        <a:spcAft>
          <a:spcPct val="0"/>
        </a:spcAft>
        <a:buClr>
          <a:schemeClr val="tx2"/>
        </a:buClr>
        <a:buSzPct val="100000"/>
        <a:buFont typeface="Monotype Sorts" pitchFamily="84" charset="2"/>
        <a:buChar char="ç"/>
        <a:defRPr sz="2000">
          <a:solidFill>
            <a:schemeClr val="tx1"/>
          </a:solidFill>
          <a:latin typeface="+mn-lt"/>
        </a:defRPr>
      </a:lvl2pPr>
      <a:lvl3pPr marL="971550" indent="-228600" algn="l" rtl="0" eaLnBrk="0" fontAlgn="base" hangingPunct="0">
        <a:lnSpc>
          <a:spcPct val="89000"/>
        </a:lnSpc>
        <a:spcBef>
          <a:spcPct val="30000"/>
        </a:spcBef>
        <a:spcAft>
          <a:spcPct val="0"/>
        </a:spcAft>
        <a:buSzPct val="100000"/>
        <a:buChar char="»"/>
        <a:defRPr sz="2000">
          <a:solidFill>
            <a:schemeClr val="tx1"/>
          </a:solidFill>
          <a:latin typeface="+mn-lt"/>
        </a:defRPr>
      </a:lvl3pPr>
      <a:lvl4pPr marL="1257300" indent="-171450" algn="l" rtl="0" eaLnBrk="0" fontAlgn="base" hangingPunct="0">
        <a:lnSpc>
          <a:spcPct val="89000"/>
        </a:lnSpc>
        <a:spcBef>
          <a:spcPct val="30000"/>
        </a:spcBef>
        <a:spcAft>
          <a:spcPct val="0"/>
        </a:spcAft>
        <a:buClr>
          <a:schemeClr val="hlink"/>
        </a:buClr>
        <a:buSzPct val="59000"/>
        <a:buFont typeface="Monotype Sorts" pitchFamily="84" charset="2"/>
        <a:buChar char="n"/>
        <a:defRPr>
          <a:solidFill>
            <a:schemeClr val="tx1"/>
          </a:solidFill>
          <a:latin typeface="+mn-lt"/>
        </a:defRPr>
      </a:lvl4pPr>
      <a:lvl5pPr marL="1543050" indent="-171450" algn="l" rtl="0" eaLnBrk="0" fontAlgn="base" hangingPunct="0">
        <a:lnSpc>
          <a:spcPct val="89000"/>
        </a:lnSpc>
        <a:spcBef>
          <a:spcPct val="30000"/>
        </a:spcBef>
        <a:spcAft>
          <a:spcPct val="0"/>
        </a:spcAft>
        <a:buSzPct val="100000"/>
        <a:buChar char="–"/>
        <a:defRPr>
          <a:solidFill>
            <a:schemeClr val="tx1"/>
          </a:solidFill>
          <a:latin typeface="+mn-lt"/>
        </a:defRPr>
      </a:lvl5pPr>
      <a:lvl6pPr marL="2000250" indent="-171450" algn="l" rtl="0" eaLnBrk="0" fontAlgn="base" hangingPunct="0">
        <a:lnSpc>
          <a:spcPct val="89000"/>
        </a:lnSpc>
        <a:spcBef>
          <a:spcPct val="30000"/>
        </a:spcBef>
        <a:spcAft>
          <a:spcPct val="0"/>
        </a:spcAft>
        <a:buSzPct val="100000"/>
        <a:buChar char="–"/>
        <a:defRPr>
          <a:solidFill>
            <a:schemeClr val="tx1"/>
          </a:solidFill>
          <a:latin typeface="+mn-lt"/>
        </a:defRPr>
      </a:lvl6pPr>
      <a:lvl7pPr marL="2457450" indent="-171450" algn="l" rtl="0" eaLnBrk="0" fontAlgn="base" hangingPunct="0">
        <a:lnSpc>
          <a:spcPct val="89000"/>
        </a:lnSpc>
        <a:spcBef>
          <a:spcPct val="30000"/>
        </a:spcBef>
        <a:spcAft>
          <a:spcPct val="0"/>
        </a:spcAft>
        <a:buSzPct val="100000"/>
        <a:buChar char="–"/>
        <a:defRPr>
          <a:solidFill>
            <a:schemeClr val="tx1"/>
          </a:solidFill>
          <a:latin typeface="+mn-lt"/>
        </a:defRPr>
      </a:lvl7pPr>
      <a:lvl8pPr marL="2914650" indent="-171450" algn="l" rtl="0" eaLnBrk="0" fontAlgn="base" hangingPunct="0">
        <a:lnSpc>
          <a:spcPct val="89000"/>
        </a:lnSpc>
        <a:spcBef>
          <a:spcPct val="30000"/>
        </a:spcBef>
        <a:spcAft>
          <a:spcPct val="0"/>
        </a:spcAft>
        <a:buSzPct val="100000"/>
        <a:buChar char="–"/>
        <a:defRPr>
          <a:solidFill>
            <a:schemeClr val="tx1"/>
          </a:solidFill>
          <a:latin typeface="+mn-lt"/>
        </a:defRPr>
      </a:lvl8pPr>
      <a:lvl9pPr marL="3371850" indent="-171450" algn="l" rtl="0" eaLnBrk="0" fontAlgn="base" hangingPunct="0">
        <a:lnSpc>
          <a:spcPct val="89000"/>
        </a:lnSpc>
        <a:spcBef>
          <a:spcPct val="30000"/>
        </a:spcBef>
        <a:spcAft>
          <a:spcPct val="0"/>
        </a:spcAft>
        <a:buSzPct val="100000"/>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13.xml"/><Relationship Id="rId1" Type="http://schemas.openxmlformats.org/officeDocument/2006/relationships/vmlDrawing" Target="../drawings/vmlDrawing1.vml"/><Relationship Id="rId5" Type="http://schemas.openxmlformats.org/officeDocument/2006/relationships/image" Target="../media/image2.wmf"/><Relationship Id="rId4" Type="http://schemas.openxmlformats.org/officeDocument/2006/relationships/oleObject" Target="../embeddings/oleObject1.bin"/></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5.xml"/><Relationship Id="rId7" Type="http://schemas.openxmlformats.org/officeDocument/2006/relationships/image" Target="../media/image4.wmf"/><Relationship Id="rId2" Type="http://schemas.openxmlformats.org/officeDocument/2006/relationships/slideLayout" Target="../slideLayouts/slideLayout13.xml"/><Relationship Id="rId1" Type="http://schemas.openxmlformats.org/officeDocument/2006/relationships/vmlDrawing" Target="../drawings/vmlDrawing2.vml"/><Relationship Id="rId6" Type="http://schemas.openxmlformats.org/officeDocument/2006/relationships/oleObject" Target="../embeddings/oleObject3.bin"/><Relationship Id="rId5" Type="http://schemas.openxmlformats.org/officeDocument/2006/relationships/image" Target="../media/image3.wmf"/><Relationship Id="rId4" Type="http://schemas.openxmlformats.org/officeDocument/2006/relationships/oleObject" Target="../embeddings/oleObject2.bin"/></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 PHYSICS B</a:t>
            </a:r>
            <a:endParaRPr lang="en-US" dirty="0"/>
          </a:p>
        </p:txBody>
      </p:sp>
      <p:sp>
        <p:nvSpPr>
          <p:cNvPr id="3" name="Content Placeholder 2"/>
          <p:cNvSpPr>
            <a:spLocks noGrp="1"/>
          </p:cNvSpPr>
          <p:nvPr>
            <p:ph idx="1"/>
          </p:nvPr>
        </p:nvSpPr>
        <p:spPr/>
        <p:txBody>
          <a:bodyPr/>
          <a:lstStyle/>
          <a:p>
            <a:r>
              <a:rPr lang="en-US" dirty="0" smtClean="0"/>
              <a:t>Take home PART</a:t>
            </a:r>
          </a:p>
          <a:p>
            <a:endParaRPr lang="en-US" dirty="0"/>
          </a:p>
          <a:p>
            <a:r>
              <a:rPr lang="en-US" dirty="0" smtClean="0"/>
              <a:t>WAIT </a:t>
            </a:r>
            <a:r>
              <a:rPr lang="en-US" dirty="0" err="1" smtClean="0"/>
              <a:t>WAIT</a:t>
            </a:r>
            <a:r>
              <a:rPr lang="en-US" dirty="0" smtClean="0"/>
              <a:t> DON’T TELL ME!!!!!!!!!</a:t>
            </a:r>
            <a:endParaRPr lang="en-US" dirty="0"/>
          </a:p>
          <a:p>
            <a:endParaRPr lang="en-US" dirty="0"/>
          </a:p>
        </p:txBody>
      </p:sp>
    </p:spTree>
    <p:extLst>
      <p:ext uri="{BB962C8B-B14F-4D97-AF65-F5344CB8AC3E}">
        <p14:creationId xmlns:p14="http://schemas.microsoft.com/office/powerpoint/2010/main" val="28748899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AutoShape 3"/>
          <p:cNvSpPr>
            <a:spLocks noChangeArrowheads="1"/>
          </p:cNvSpPr>
          <p:nvPr/>
        </p:nvSpPr>
        <p:spPr bwMode="auto">
          <a:xfrm>
            <a:off x="0" y="0"/>
            <a:ext cx="9144000" cy="3055938"/>
          </a:xfrm>
          <a:prstGeom prst="roundRect">
            <a:avLst>
              <a:gd name="adj" fmla="val 16667"/>
            </a:avLst>
          </a:prstGeom>
          <a:solidFill>
            <a:srgbClr val="000000"/>
          </a:solidFill>
          <a:ln w="38100">
            <a:solidFill>
              <a:srgbClr val="FCFEB9"/>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400">
              <a:solidFill>
                <a:srgbClr val="FFFFFF"/>
              </a:solidFill>
              <a:latin typeface="Times New Roman" pitchFamily="18" charset="0"/>
            </a:endParaRPr>
          </a:p>
        </p:txBody>
      </p:sp>
      <p:sp>
        <p:nvSpPr>
          <p:cNvPr id="564228" name="Rectangle 4"/>
          <p:cNvSpPr>
            <a:spLocks noGrp="1" noChangeArrowheads="1"/>
          </p:cNvSpPr>
          <p:nvPr>
            <p:ph type="title"/>
          </p:nvPr>
        </p:nvSpPr>
        <p:spPr>
          <a:xfrm>
            <a:off x="933450" y="0"/>
            <a:ext cx="7294563" cy="838200"/>
          </a:xfrm>
        </p:spPr>
        <p:txBody>
          <a:bodyPr/>
          <a:lstStyle/>
          <a:p>
            <a:pPr>
              <a:lnSpc>
                <a:spcPct val="90000"/>
              </a:lnSpc>
              <a:defRPr/>
            </a:pPr>
            <a:r>
              <a:rPr lang="en-US" altLang="en-US" sz="2800" i="1" dirty="0" smtClean="0"/>
              <a:t>7…</a:t>
            </a:r>
            <a:r>
              <a:rPr lang="en-US" altLang="en-US" sz="2800" i="1" dirty="0" err="1" smtClean="0"/>
              <a:t>ConcepTest</a:t>
            </a:r>
            <a:r>
              <a:rPr lang="en-US" altLang="en-US" sz="2800" i="1" dirty="0" smtClean="0"/>
              <a:t> </a:t>
            </a:r>
            <a:r>
              <a:rPr lang="en-US" altLang="en-US" sz="2800" i="1" dirty="0" smtClean="0"/>
              <a:t>6.18b</a:t>
            </a:r>
            <a:r>
              <a:rPr lang="en-US" altLang="en-US" sz="2800" i="1" dirty="0" smtClean="0">
                <a:solidFill>
                  <a:srgbClr val="000000"/>
                </a:solidFill>
                <a:effectLst/>
              </a:rPr>
              <a:t>   </a:t>
            </a:r>
            <a:r>
              <a:rPr lang="en-US" altLang="en-US" sz="2800" dirty="0" smtClean="0">
                <a:solidFill>
                  <a:schemeClr val="accent2"/>
                </a:solidFill>
                <a:effectLst/>
              </a:rPr>
              <a:t>Water Slide II</a:t>
            </a:r>
          </a:p>
        </p:txBody>
      </p:sp>
      <p:sp>
        <p:nvSpPr>
          <p:cNvPr id="564229" name="Rectangle 5"/>
          <p:cNvSpPr>
            <a:spLocks noGrp="1" noChangeArrowheads="1"/>
          </p:cNvSpPr>
          <p:nvPr>
            <p:ph type="body" idx="1"/>
          </p:nvPr>
        </p:nvSpPr>
        <p:spPr>
          <a:xfrm>
            <a:off x="0" y="808038"/>
            <a:ext cx="4962525" cy="2022475"/>
          </a:xfrm>
        </p:spPr>
        <p:txBody>
          <a:bodyPr/>
          <a:lstStyle/>
          <a:p>
            <a:pPr marL="401638" indent="-401638">
              <a:lnSpc>
                <a:spcPct val="140000"/>
              </a:lnSpc>
              <a:spcBef>
                <a:spcPct val="50000"/>
              </a:spcBef>
              <a:buFont typeface="Monotype Sorts" pitchFamily="2" charset="2"/>
              <a:buNone/>
              <a:defRPr/>
            </a:pPr>
            <a:r>
              <a:rPr lang="en-US" altLang="en-US" b="1" dirty="0" smtClean="0">
                <a:effectLst>
                  <a:outerShdw blurRad="38100" dist="38100" dir="2700000" algn="tl">
                    <a:srgbClr val="000000"/>
                  </a:outerShdw>
                </a:effectLst>
              </a:rPr>
              <a:t>	Paul and Corinne start from rest at the same time on frictionless water slides with different shapes.  Who makes it to the bottom first?</a:t>
            </a:r>
            <a:endParaRPr lang="en-US" altLang="en-US" sz="1800" b="1" dirty="0" smtClean="0">
              <a:effectLst>
                <a:outerShdw blurRad="38100" dist="38100" dir="2700000" algn="tl">
                  <a:srgbClr val="000000"/>
                </a:outerShdw>
              </a:effectLst>
            </a:endParaRPr>
          </a:p>
        </p:txBody>
      </p:sp>
      <p:sp>
        <p:nvSpPr>
          <p:cNvPr id="564230" name="Rectangle 6"/>
          <p:cNvSpPr>
            <a:spLocks noChangeArrowheads="1"/>
          </p:cNvSpPr>
          <p:nvPr/>
        </p:nvSpPr>
        <p:spPr bwMode="auto">
          <a:xfrm>
            <a:off x="5724525" y="801688"/>
            <a:ext cx="3175000" cy="1728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lvl1pPr marL="401638" indent="-401638">
              <a:lnSpc>
                <a:spcPct val="89000"/>
              </a:lnSpc>
              <a:spcBef>
                <a:spcPct val="30000"/>
              </a:spcBef>
              <a:buClr>
                <a:schemeClr val="accent1"/>
              </a:buClr>
              <a:buSzPct val="75000"/>
              <a:buFont typeface="Monotype Sorts" pitchFamily="2" charset="2"/>
              <a:buChar char="l"/>
              <a:defRPr sz="2000">
                <a:solidFill>
                  <a:schemeClr val="tx1"/>
                </a:solidFill>
                <a:latin typeface="Arial" charset="0"/>
              </a:defRPr>
            </a:lvl1pPr>
            <a:lvl2pPr marL="744538" indent="-228600">
              <a:lnSpc>
                <a:spcPct val="89000"/>
              </a:lnSpc>
              <a:spcBef>
                <a:spcPct val="30000"/>
              </a:spcBef>
              <a:buClr>
                <a:schemeClr val="tx2"/>
              </a:buClr>
              <a:buSzPct val="100000"/>
              <a:buFont typeface="Monotype Sorts" pitchFamily="2" charset="2"/>
              <a:buChar char="ç"/>
              <a:defRPr sz="2000">
                <a:solidFill>
                  <a:schemeClr val="tx1"/>
                </a:solidFill>
                <a:latin typeface="Arial" charset="0"/>
              </a:defRPr>
            </a:lvl2pPr>
            <a:lvl3pPr marL="1087438" indent="-228600">
              <a:lnSpc>
                <a:spcPct val="89000"/>
              </a:lnSpc>
              <a:spcBef>
                <a:spcPct val="30000"/>
              </a:spcBef>
              <a:buSzPct val="100000"/>
              <a:buChar char="»"/>
              <a:defRPr sz="2000">
                <a:solidFill>
                  <a:schemeClr val="tx1"/>
                </a:solidFill>
                <a:latin typeface="Arial" charset="0"/>
              </a:defRPr>
            </a:lvl3pPr>
            <a:lvl4pPr marL="1373188" indent="-171450">
              <a:lnSpc>
                <a:spcPct val="89000"/>
              </a:lnSpc>
              <a:spcBef>
                <a:spcPct val="30000"/>
              </a:spcBef>
              <a:buClr>
                <a:schemeClr val="hlink"/>
              </a:buClr>
              <a:buSzPct val="59000"/>
              <a:buFont typeface="Monotype Sorts" pitchFamily="2" charset="2"/>
              <a:buChar char="n"/>
              <a:defRPr>
                <a:solidFill>
                  <a:schemeClr val="tx1"/>
                </a:solidFill>
                <a:latin typeface="Arial" charset="0"/>
              </a:defRPr>
            </a:lvl4pPr>
            <a:lvl5pPr marL="1658938" indent="-171450">
              <a:lnSpc>
                <a:spcPct val="89000"/>
              </a:lnSpc>
              <a:spcBef>
                <a:spcPct val="30000"/>
              </a:spcBef>
              <a:buSzPct val="100000"/>
              <a:buChar char="–"/>
              <a:defRPr>
                <a:solidFill>
                  <a:schemeClr val="tx1"/>
                </a:solidFill>
                <a:latin typeface="Arial" charset="0"/>
              </a:defRPr>
            </a:lvl5pPr>
            <a:lvl6pPr marL="2116138" indent="-171450" eaLnBrk="0" fontAlgn="base" hangingPunct="0">
              <a:lnSpc>
                <a:spcPct val="89000"/>
              </a:lnSpc>
              <a:spcBef>
                <a:spcPct val="30000"/>
              </a:spcBef>
              <a:spcAft>
                <a:spcPct val="0"/>
              </a:spcAft>
              <a:buSzPct val="100000"/>
              <a:buChar char="–"/>
              <a:defRPr>
                <a:solidFill>
                  <a:schemeClr val="tx1"/>
                </a:solidFill>
                <a:latin typeface="Arial" charset="0"/>
              </a:defRPr>
            </a:lvl6pPr>
            <a:lvl7pPr marL="2573338" indent="-171450" eaLnBrk="0" fontAlgn="base" hangingPunct="0">
              <a:lnSpc>
                <a:spcPct val="89000"/>
              </a:lnSpc>
              <a:spcBef>
                <a:spcPct val="30000"/>
              </a:spcBef>
              <a:spcAft>
                <a:spcPct val="0"/>
              </a:spcAft>
              <a:buSzPct val="100000"/>
              <a:buChar char="–"/>
              <a:defRPr>
                <a:solidFill>
                  <a:schemeClr val="tx1"/>
                </a:solidFill>
                <a:latin typeface="Arial" charset="0"/>
              </a:defRPr>
            </a:lvl7pPr>
            <a:lvl8pPr marL="3030538" indent="-171450" eaLnBrk="0" fontAlgn="base" hangingPunct="0">
              <a:lnSpc>
                <a:spcPct val="89000"/>
              </a:lnSpc>
              <a:spcBef>
                <a:spcPct val="30000"/>
              </a:spcBef>
              <a:spcAft>
                <a:spcPct val="0"/>
              </a:spcAft>
              <a:buSzPct val="100000"/>
              <a:buChar char="–"/>
              <a:defRPr>
                <a:solidFill>
                  <a:schemeClr val="tx1"/>
                </a:solidFill>
                <a:latin typeface="Arial" charset="0"/>
              </a:defRPr>
            </a:lvl8pPr>
            <a:lvl9pPr marL="3487738" indent="-171450" eaLnBrk="0" fontAlgn="base" hangingPunct="0">
              <a:lnSpc>
                <a:spcPct val="89000"/>
              </a:lnSpc>
              <a:spcBef>
                <a:spcPct val="30000"/>
              </a:spcBef>
              <a:spcAft>
                <a:spcPct val="0"/>
              </a:spcAft>
              <a:buSzPct val="100000"/>
              <a:buChar char="–"/>
              <a:defRPr>
                <a:solidFill>
                  <a:schemeClr val="tx1"/>
                </a:solidFill>
                <a:latin typeface="Arial" charset="0"/>
              </a:defRPr>
            </a:lvl9pPr>
          </a:lstStyle>
          <a:p>
            <a:pPr eaLnBrk="0" fontAlgn="base" hangingPunct="0">
              <a:lnSpc>
                <a:spcPct val="130000"/>
              </a:lnSpc>
              <a:spcAft>
                <a:spcPct val="0"/>
              </a:spcAft>
              <a:buClr>
                <a:srgbClr val="00FF00"/>
              </a:buClr>
              <a:buFont typeface="Monotype Sorts" pitchFamily="2" charset="2"/>
              <a:buNone/>
              <a:defRPr/>
            </a:pPr>
            <a:r>
              <a:rPr lang="en-US" altLang="en-US" b="1" smtClean="0">
                <a:solidFill>
                  <a:srgbClr val="FAFD00"/>
                </a:solidFill>
              </a:rPr>
              <a:t>a)</a:t>
            </a:r>
            <a:r>
              <a:rPr lang="en-US" altLang="en-US" b="1" smtClean="0">
                <a:solidFill>
                  <a:srgbClr val="FFFFFF"/>
                </a:solidFill>
              </a:rPr>
              <a:t>  </a:t>
            </a:r>
            <a:r>
              <a:rPr lang="en-US" altLang="en-US" b="1" smtClean="0">
                <a:solidFill>
                  <a:srgbClr val="FAFD00"/>
                </a:solidFill>
              </a:rPr>
              <a:t>Paul</a:t>
            </a:r>
          </a:p>
          <a:p>
            <a:pPr eaLnBrk="0" fontAlgn="base" hangingPunct="0">
              <a:lnSpc>
                <a:spcPct val="130000"/>
              </a:lnSpc>
              <a:spcAft>
                <a:spcPct val="0"/>
              </a:spcAft>
              <a:buClr>
                <a:srgbClr val="00FF00"/>
              </a:buClr>
              <a:buFont typeface="Monotype Sorts" pitchFamily="2" charset="2"/>
              <a:buNone/>
              <a:defRPr/>
            </a:pPr>
            <a:r>
              <a:rPr lang="en-US" altLang="en-US" b="1" smtClean="0">
                <a:solidFill>
                  <a:srgbClr val="FAFD00"/>
                </a:solidFill>
              </a:rPr>
              <a:t>b)  Corinne</a:t>
            </a:r>
          </a:p>
          <a:p>
            <a:pPr eaLnBrk="0" fontAlgn="base" hangingPunct="0">
              <a:lnSpc>
                <a:spcPct val="130000"/>
              </a:lnSpc>
              <a:spcAft>
                <a:spcPct val="0"/>
              </a:spcAft>
              <a:buClr>
                <a:srgbClr val="00FF00"/>
              </a:buClr>
              <a:buFont typeface="Monotype Sorts" pitchFamily="2" charset="2"/>
              <a:buNone/>
              <a:defRPr/>
            </a:pPr>
            <a:r>
              <a:rPr lang="en-US" altLang="en-US" b="1" smtClean="0">
                <a:solidFill>
                  <a:srgbClr val="FAFD00"/>
                </a:solidFill>
              </a:rPr>
              <a:t>c)  both the same</a:t>
            </a:r>
            <a:endParaRPr lang="en-US" altLang="en-US" b="1" smtClean="0">
              <a:solidFill>
                <a:srgbClr val="FAFD00"/>
              </a:solidFill>
              <a:effectLst>
                <a:outerShdw blurRad="38100" dist="38100" dir="2700000" algn="tl">
                  <a:srgbClr val="000000"/>
                </a:outerShdw>
              </a:effectLst>
            </a:endParaRPr>
          </a:p>
        </p:txBody>
      </p:sp>
      <p:pic>
        <p:nvPicPr>
          <p:cNvPr id="59398" name="Picture 7" descr="06_19_Figure"/>
          <p:cNvPicPr>
            <a:picLocks noChangeAspect="1" noChangeArrowheads="1"/>
          </p:cNvPicPr>
          <p:nvPr/>
        </p:nvPicPr>
        <p:blipFill>
          <a:blip r:embed="rId3">
            <a:extLst>
              <a:ext uri="{28A0092B-C50C-407E-A947-70E740481C1C}">
                <a14:useLocalDpi xmlns:a14="http://schemas.microsoft.com/office/drawing/2010/main" val="0"/>
              </a:ext>
            </a:extLst>
          </a:blip>
          <a:srcRect b="2666"/>
          <a:stretch>
            <a:fillRect/>
          </a:stretch>
        </p:blipFill>
        <p:spPr bwMode="auto">
          <a:xfrm>
            <a:off x="4940300" y="3208338"/>
            <a:ext cx="3417888" cy="3538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14435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1442" name="Group 2"/>
          <p:cNvGrpSpPr>
            <a:grpSpLocks/>
          </p:cNvGrpSpPr>
          <p:nvPr/>
        </p:nvGrpSpPr>
        <p:grpSpPr bwMode="auto">
          <a:xfrm>
            <a:off x="3997325" y="3935413"/>
            <a:ext cx="5146675" cy="2068512"/>
            <a:chOff x="1986" y="2472"/>
            <a:chExt cx="3569" cy="1303"/>
          </a:xfrm>
        </p:grpSpPr>
        <p:sp>
          <p:nvSpPr>
            <p:cNvPr id="61447" name="Rectangle 3" descr="90%"/>
            <p:cNvSpPr>
              <a:spLocks noChangeArrowheads="1"/>
            </p:cNvSpPr>
            <p:nvPr/>
          </p:nvSpPr>
          <p:spPr bwMode="auto">
            <a:xfrm>
              <a:off x="1986" y="2472"/>
              <a:ext cx="3569" cy="1303"/>
            </a:xfrm>
            <a:prstGeom prst="rect">
              <a:avLst/>
            </a:prstGeom>
            <a:pattFill prst="pct90">
              <a:fgClr>
                <a:schemeClr val="bg2"/>
              </a:fgClr>
              <a:bgClr>
                <a:srgbClr val="FFFFFF"/>
              </a:bgClr>
            </a:pattFill>
            <a:ln>
              <a:noFill/>
            </a:ln>
            <a:effectLst/>
            <a:extLs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400">
                <a:solidFill>
                  <a:srgbClr val="FFFFFF"/>
                </a:solidFill>
                <a:latin typeface="Times New Roman" pitchFamily="18" charset="0"/>
              </a:endParaRPr>
            </a:p>
          </p:txBody>
        </p:sp>
        <p:sp>
          <p:nvSpPr>
            <p:cNvPr id="61448" name="Freeform 4"/>
            <p:cNvSpPr>
              <a:spLocks/>
            </p:cNvSpPr>
            <p:nvPr/>
          </p:nvSpPr>
          <p:spPr bwMode="auto">
            <a:xfrm>
              <a:off x="2159" y="2970"/>
              <a:ext cx="3168" cy="582"/>
            </a:xfrm>
            <a:custGeom>
              <a:avLst/>
              <a:gdLst>
                <a:gd name="T0" fmla="*/ 0 w 3168"/>
                <a:gd name="T1" fmla="*/ 0 h 582"/>
                <a:gd name="T2" fmla="*/ 1181 w 3168"/>
                <a:gd name="T3" fmla="*/ 0 h 582"/>
                <a:gd name="T4" fmla="*/ 2148 w 3168"/>
                <a:gd name="T5" fmla="*/ 576 h 582"/>
                <a:gd name="T6" fmla="*/ 3168 w 3168"/>
                <a:gd name="T7" fmla="*/ 582 h 58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168" h="582">
                  <a:moveTo>
                    <a:pt x="0" y="0"/>
                  </a:moveTo>
                  <a:lnTo>
                    <a:pt x="1181" y="0"/>
                  </a:lnTo>
                  <a:cubicBezTo>
                    <a:pt x="1566" y="12"/>
                    <a:pt x="1800" y="564"/>
                    <a:pt x="2148" y="576"/>
                  </a:cubicBezTo>
                  <a:lnTo>
                    <a:pt x="3168" y="582"/>
                  </a:lnTo>
                </a:path>
              </a:pathLst>
            </a:custGeom>
            <a:noFill/>
            <a:ln w="38100" cap="flat" cmpd="sng">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400">
                <a:solidFill>
                  <a:srgbClr val="FFFFFF"/>
                </a:solidFill>
                <a:latin typeface="Times New Roman" pitchFamily="18" charset="0"/>
              </a:endParaRPr>
            </a:p>
          </p:txBody>
        </p:sp>
        <p:grpSp>
          <p:nvGrpSpPr>
            <p:cNvPr id="61449" name="Group 5"/>
            <p:cNvGrpSpPr>
              <a:grpSpLocks/>
            </p:cNvGrpSpPr>
            <p:nvPr/>
          </p:nvGrpSpPr>
          <p:grpSpPr bwMode="auto">
            <a:xfrm>
              <a:off x="2534" y="2638"/>
              <a:ext cx="412" cy="304"/>
              <a:chOff x="1880" y="1488"/>
              <a:chExt cx="358" cy="264"/>
            </a:xfrm>
          </p:grpSpPr>
          <p:sp>
            <p:nvSpPr>
              <p:cNvPr id="61450" name="Rectangle 6"/>
              <p:cNvSpPr>
                <a:spLocks noChangeArrowheads="1"/>
              </p:cNvSpPr>
              <p:nvPr/>
            </p:nvSpPr>
            <p:spPr bwMode="auto">
              <a:xfrm>
                <a:off x="1880" y="1488"/>
                <a:ext cx="358" cy="192"/>
              </a:xfrm>
              <a:prstGeom prst="rect">
                <a:avLst/>
              </a:prstGeom>
              <a:solidFill>
                <a:srgbClr val="CC9900"/>
              </a:solidFill>
              <a:ln w="38100">
                <a:solidFill>
                  <a:srgbClr val="CC99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eaLnBrk="0" fontAlgn="base" hangingPunct="0">
                  <a:spcBef>
                    <a:spcPct val="0"/>
                  </a:spcBef>
                  <a:spcAft>
                    <a:spcPct val="0"/>
                  </a:spcAft>
                </a:pPr>
                <a:endParaRPr lang="en-US" sz="2400">
                  <a:solidFill>
                    <a:srgbClr val="FFFFFF"/>
                  </a:solidFill>
                  <a:latin typeface="Times New Roman" pitchFamily="18" charset="0"/>
                </a:endParaRPr>
              </a:p>
            </p:txBody>
          </p:sp>
          <p:grpSp>
            <p:nvGrpSpPr>
              <p:cNvPr id="61451" name="Group 7"/>
              <p:cNvGrpSpPr>
                <a:grpSpLocks/>
              </p:cNvGrpSpPr>
              <p:nvPr/>
            </p:nvGrpSpPr>
            <p:grpSpPr bwMode="auto">
              <a:xfrm>
                <a:off x="1891" y="1640"/>
                <a:ext cx="336" cy="112"/>
                <a:chOff x="1896" y="1640"/>
                <a:chExt cx="336" cy="112"/>
              </a:xfrm>
            </p:grpSpPr>
            <p:sp>
              <p:nvSpPr>
                <p:cNvPr id="61452" name="Oval 8"/>
                <p:cNvSpPr>
                  <a:spLocks noChangeArrowheads="1"/>
                </p:cNvSpPr>
                <p:nvPr/>
              </p:nvSpPr>
              <p:spPr bwMode="auto">
                <a:xfrm>
                  <a:off x="1896" y="1640"/>
                  <a:ext cx="112" cy="112"/>
                </a:xfrm>
                <a:prstGeom prst="ellipse">
                  <a:avLst/>
                </a:prstGeom>
                <a:solidFill>
                  <a:srgbClr val="C0C0C0"/>
                </a:solidFill>
                <a:ln w="38100">
                  <a:solidFill>
                    <a:srgbClr val="96969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fontAlgn="base" hangingPunct="0">
                    <a:spcBef>
                      <a:spcPct val="0"/>
                    </a:spcBef>
                    <a:spcAft>
                      <a:spcPct val="0"/>
                    </a:spcAft>
                  </a:pPr>
                  <a:endParaRPr lang="en-US" sz="2400">
                    <a:solidFill>
                      <a:srgbClr val="FFFFFF"/>
                    </a:solidFill>
                    <a:latin typeface="Times New Roman" pitchFamily="18" charset="0"/>
                  </a:endParaRPr>
                </a:p>
              </p:txBody>
            </p:sp>
            <p:sp>
              <p:nvSpPr>
                <p:cNvPr id="61453" name="Oval 9"/>
                <p:cNvSpPr>
                  <a:spLocks noChangeArrowheads="1"/>
                </p:cNvSpPr>
                <p:nvPr/>
              </p:nvSpPr>
              <p:spPr bwMode="auto">
                <a:xfrm>
                  <a:off x="2120" y="1640"/>
                  <a:ext cx="112" cy="112"/>
                </a:xfrm>
                <a:prstGeom prst="ellipse">
                  <a:avLst/>
                </a:prstGeom>
                <a:solidFill>
                  <a:srgbClr val="C0C0C0"/>
                </a:solidFill>
                <a:ln w="38100">
                  <a:solidFill>
                    <a:srgbClr val="96969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fontAlgn="base" hangingPunct="0">
                    <a:spcBef>
                      <a:spcPct val="0"/>
                    </a:spcBef>
                    <a:spcAft>
                      <a:spcPct val="0"/>
                    </a:spcAft>
                  </a:pPr>
                  <a:endParaRPr lang="en-US" sz="2400">
                    <a:solidFill>
                      <a:srgbClr val="FFFFFF"/>
                    </a:solidFill>
                    <a:latin typeface="Times New Roman" pitchFamily="18" charset="0"/>
                  </a:endParaRPr>
                </a:p>
              </p:txBody>
            </p:sp>
          </p:grpSp>
        </p:grpSp>
      </p:grpSp>
      <p:sp>
        <p:nvSpPr>
          <p:cNvPr id="61443" name="AutoShape 10"/>
          <p:cNvSpPr>
            <a:spLocks noChangeArrowheads="1"/>
          </p:cNvSpPr>
          <p:nvPr/>
        </p:nvSpPr>
        <p:spPr bwMode="auto">
          <a:xfrm>
            <a:off x="0" y="0"/>
            <a:ext cx="9144000" cy="3016250"/>
          </a:xfrm>
          <a:prstGeom prst="roundRect">
            <a:avLst>
              <a:gd name="adj" fmla="val 16667"/>
            </a:avLst>
          </a:prstGeom>
          <a:solidFill>
            <a:srgbClr val="000000"/>
          </a:solidFill>
          <a:ln w="38100">
            <a:solidFill>
              <a:srgbClr val="FCFEB9"/>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400">
              <a:solidFill>
                <a:srgbClr val="FFFFFF"/>
              </a:solidFill>
              <a:latin typeface="Times New Roman" pitchFamily="18" charset="0"/>
            </a:endParaRPr>
          </a:p>
        </p:txBody>
      </p:sp>
      <p:sp>
        <p:nvSpPr>
          <p:cNvPr id="568331" name="Rectangle 11"/>
          <p:cNvSpPr>
            <a:spLocks noGrp="1" noChangeArrowheads="1"/>
          </p:cNvSpPr>
          <p:nvPr>
            <p:ph type="title"/>
          </p:nvPr>
        </p:nvSpPr>
        <p:spPr>
          <a:xfrm>
            <a:off x="933450" y="0"/>
            <a:ext cx="7294563" cy="838200"/>
          </a:xfrm>
        </p:spPr>
        <p:txBody>
          <a:bodyPr/>
          <a:lstStyle/>
          <a:p>
            <a:pPr>
              <a:lnSpc>
                <a:spcPct val="90000"/>
              </a:lnSpc>
              <a:defRPr/>
            </a:pPr>
            <a:r>
              <a:rPr lang="en-US" altLang="en-US" sz="2800" i="1" dirty="0" smtClean="0"/>
              <a:t>8…</a:t>
            </a:r>
            <a:r>
              <a:rPr lang="en-US" altLang="en-US" sz="2800" i="1" dirty="0" err="1" smtClean="0"/>
              <a:t>ConcepTest</a:t>
            </a:r>
            <a:r>
              <a:rPr lang="en-US" altLang="en-US" sz="2800" i="1" dirty="0" smtClean="0"/>
              <a:t> </a:t>
            </a:r>
            <a:r>
              <a:rPr lang="en-US" altLang="en-US" sz="2800" i="1" dirty="0" smtClean="0"/>
              <a:t>6.19</a:t>
            </a:r>
            <a:r>
              <a:rPr lang="en-US" altLang="en-US" sz="2800" i="1" dirty="0" smtClean="0">
                <a:solidFill>
                  <a:srgbClr val="000000"/>
                </a:solidFill>
                <a:effectLst/>
              </a:rPr>
              <a:t>   </a:t>
            </a:r>
            <a:r>
              <a:rPr lang="en-US" altLang="en-US" sz="2800" dirty="0" smtClean="0">
                <a:solidFill>
                  <a:schemeClr val="accent2"/>
                </a:solidFill>
                <a:effectLst/>
              </a:rPr>
              <a:t>Cart on a Hill</a:t>
            </a:r>
            <a:endParaRPr lang="en-US" altLang="en-US" sz="2800" dirty="0" smtClean="0">
              <a:solidFill>
                <a:schemeClr val="accent2"/>
              </a:solidFill>
            </a:endParaRPr>
          </a:p>
        </p:txBody>
      </p:sp>
      <p:sp>
        <p:nvSpPr>
          <p:cNvPr id="61445" name="Rectangle 12"/>
          <p:cNvSpPr>
            <a:spLocks noGrp="1" noChangeArrowheads="1"/>
          </p:cNvSpPr>
          <p:nvPr>
            <p:ph type="body" idx="1"/>
          </p:nvPr>
        </p:nvSpPr>
        <p:spPr>
          <a:xfrm>
            <a:off x="0" y="736600"/>
            <a:ext cx="5894388" cy="2079625"/>
          </a:xfrm>
          <a:noFill/>
        </p:spPr>
        <p:txBody>
          <a:bodyPr/>
          <a:lstStyle/>
          <a:p>
            <a:pPr marL="401638" indent="-401638">
              <a:lnSpc>
                <a:spcPct val="119000"/>
              </a:lnSpc>
              <a:buFont typeface="Monotype Sorts" pitchFamily="84" charset="2"/>
              <a:buNone/>
            </a:pPr>
            <a:r>
              <a:rPr lang="en-US" altLang="en-US" b="1" dirty="0" smtClean="0"/>
              <a:t>	A cart starting from rest rolls down a hill and at the bottom has a speed of </a:t>
            </a:r>
            <a:r>
              <a:rPr lang="en-US" altLang="en-US" b="1" dirty="0" smtClean="0">
                <a:solidFill>
                  <a:schemeClr val="accent2"/>
                </a:solidFill>
              </a:rPr>
              <a:t>4 m/s</a:t>
            </a:r>
            <a:r>
              <a:rPr lang="en-US" altLang="en-US" b="1" dirty="0" smtClean="0"/>
              <a:t>.  If the cart were given an initial push, so its initial speed at the top of the hill was </a:t>
            </a:r>
            <a:r>
              <a:rPr lang="en-US" altLang="en-US" b="1" dirty="0" smtClean="0">
                <a:solidFill>
                  <a:schemeClr val="tx2"/>
                </a:solidFill>
              </a:rPr>
              <a:t>3 m/s</a:t>
            </a:r>
            <a:r>
              <a:rPr lang="en-US" altLang="en-US" b="1" dirty="0" smtClean="0"/>
              <a:t>, what would be its speed at the bottom?</a:t>
            </a:r>
            <a:endParaRPr lang="en-US" altLang="en-US" sz="2200" b="1" dirty="0" smtClean="0"/>
          </a:p>
        </p:txBody>
      </p:sp>
      <p:sp>
        <p:nvSpPr>
          <p:cNvPr id="568333" name="Rectangle 13"/>
          <p:cNvSpPr>
            <a:spLocks noChangeArrowheads="1"/>
          </p:cNvSpPr>
          <p:nvPr/>
        </p:nvSpPr>
        <p:spPr bwMode="auto">
          <a:xfrm>
            <a:off x="6329363" y="617538"/>
            <a:ext cx="2389187" cy="2139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lvl1pPr marL="401638" indent="-401638">
              <a:lnSpc>
                <a:spcPct val="89000"/>
              </a:lnSpc>
              <a:spcBef>
                <a:spcPct val="30000"/>
              </a:spcBef>
              <a:buClr>
                <a:schemeClr val="accent1"/>
              </a:buClr>
              <a:buSzPct val="75000"/>
              <a:buFont typeface="Monotype Sorts" pitchFamily="2" charset="2"/>
              <a:buChar char="l"/>
              <a:defRPr sz="2000">
                <a:solidFill>
                  <a:schemeClr val="tx1"/>
                </a:solidFill>
                <a:latin typeface="Arial" charset="0"/>
              </a:defRPr>
            </a:lvl1pPr>
            <a:lvl2pPr marL="744538" indent="-228600">
              <a:lnSpc>
                <a:spcPct val="89000"/>
              </a:lnSpc>
              <a:spcBef>
                <a:spcPct val="30000"/>
              </a:spcBef>
              <a:buClr>
                <a:schemeClr val="tx2"/>
              </a:buClr>
              <a:buSzPct val="100000"/>
              <a:buFont typeface="Monotype Sorts" pitchFamily="2" charset="2"/>
              <a:buChar char="ç"/>
              <a:defRPr sz="2000">
                <a:solidFill>
                  <a:schemeClr val="tx1"/>
                </a:solidFill>
                <a:latin typeface="Arial" charset="0"/>
              </a:defRPr>
            </a:lvl2pPr>
            <a:lvl3pPr marL="1087438" indent="-228600">
              <a:lnSpc>
                <a:spcPct val="89000"/>
              </a:lnSpc>
              <a:spcBef>
                <a:spcPct val="30000"/>
              </a:spcBef>
              <a:buSzPct val="100000"/>
              <a:buChar char="»"/>
              <a:defRPr sz="2000">
                <a:solidFill>
                  <a:schemeClr val="tx1"/>
                </a:solidFill>
                <a:latin typeface="Arial" charset="0"/>
              </a:defRPr>
            </a:lvl3pPr>
            <a:lvl4pPr marL="1373188" indent="-171450">
              <a:lnSpc>
                <a:spcPct val="89000"/>
              </a:lnSpc>
              <a:spcBef>
                <a:spcPct val="30000"/>
              </a:spcBef>
              <a:buClr>
                <a:schemeClr val="hlink"/>
              </a:buClr>
              <a:buSzPct val="59000"/>
              <a:buFont typeface="Monotype Sorts" pitchFamily="2" charset="2"/>
              <a:buChar char="n"/>
              <a:defRPr>
                <a:solidFill>
                  <a:schemeClr val="tx1"/>
                </a:solidFill>
                <a:latin typeface="Arial" charset="0"/>
              </a:defRPr>
            </a:lvl4pPr>
            <a:lvl5pPr marL="1658938" indent="-171450">
              <a:lnSpc>
                <a:spcPct val="89000"/>
              </a:lnSpc>
              <a:spcBef>
                <a:spcPct val="30000"/>
              </a:spcBef>
              <a:buSzPct val="100000"/>
              <a:buChar char="–"/>
              <a:defRPr>
                <a:solidFill>
                  <a:schemeClr val="tx1"/>
                </a:solidFill>
                <a:latin typeface="Arial" charset="0"/>
              </a:defRPr>
            </a:lvl5pPr>
            <a:lvl6pPr marL="2116138" indent="-171450" eaLnBrk="0" fontAlgn="base" hangingPunct="0">
              <a:lnSpc>
                <a:spcPct val="89000"/>
              </a:lnSpc>
              <a:spcBef>
                <a:spcPct val="30000"/>
              </a:spcBef>
              <a:spcAft>
                <a:spcPct val="0"/>
              </a:spcAft>
              <a:buSzPct val="100000"/>
              <a:buChar char="–"/>
              <a:defRPr>
                <a:solidFill>
                  <a:schemeClr val="tx1"/>
                </a:solidFill>
                <a:latin typeface="Arial" charset="0"/>
              </a:defRPr>
            </a:lvl6pPr>
            <a:lvl7pPr marL="2573338" indent="-171450" eaLnBrk="0" fontAlgn="base" hangingPunct="0">
              <a:lnSpc>
                <a:spcPct val="89000"/>
              </a:lnSpc>
              <a:spcBef>
                <a:spcPct val="30000"/>
              </a:spcBef>
              <a:spcAft>
                <a:spcPct val="0"/>
              </a:spcAft>
              <a:buSzPct val="100000"/>
              <a:buChar char="–"/>
              <a:defRPr>
                <a:solidFill>
                  <a:schemeClr val="tx1"/>
                </a:solidFill>
                <a:latin typeface="Arial" charset="0"/>
              </a:defRPr>
            </a:lvl7pPr>
            <a:lvl8pPr marL="3030538" indent="-171450" eaLnBrk="0" fontAlgn="base" hangingPunct="0">
              <a:lnSpc>
                <a:spcPct val="89000"/>
              </a:lnSpc>
              <a:spcBef>
                <a:spcPct val="30000"/>
              </a:spcBef>
              <a:spcAft>
                <a:spcPct val="0"/>
              </a:spcAft>
              <a:buSzPct val="100000"/>
              <a:buChar char="–"/>
              <a:defRPr>
                <a:solidFill>
                  <a:schemeClr val="tx1"/>
                </a:solidFill>
                <a:latin typeface="Arial" charset="0"/>
              </a:defRPr>
            </a:lvl8pPr>
            <a:lvl9pPr marL="3487738" indent="-171450" eaLnBrk="0" fontAlgn="base" hangingPunct="0">
              <a:lnSpc>
                <a:spcPct val="89000"/>
              </a:lnSpc>
              <a:spcBef>
                <a:spcPct val="30000"/>
              </a:spcBef>
              <a:spcAft>
                <a:spcPct val="0"/>
              </a:spcAft>
              <a:buSzPct val="100000"/>
              <a:buChar char="–"/>
              <a:defRPr>
                <a:solidFill>
                  <a:schemeClr val="tx1"/>
                </a:solidFill>
                <a:latin typeface="Arial" charset="0"/>
              </a:defRPr>
            </a:lvl9pPr>
          </a:lstStyle>
          <a:p>
            <a:pPr eaLnBrk="0" fontAlgn="base" hangingPunct="0">
              <a:lnSpc>
                <a:spcPct val="110000"/>
              </a:lnSpc>
              <a:spcAft>
                <a:spcPct val="0"/>
              </a:spcAft>
              <a:buClr>
                <a:srgbClr val="00FF00"/>
              </a:buClr>
              <a:buFont typeface="Monotype Sorts" pitchFamily="2" charset="2"/>
              <a:buNone/>
              <a:defRPr/>
            </a:pPr>
            <a:r>
              <a:rPr lang="en-US" altLang="en-US" b="1" smtClean="0">
                <a:solidFill>
                  <a:srgbClr val="FAFD00"/>
                </a:solidFill>
              </a:rPr>
              <a:t>a)</a:t>
            </a:r>
            <a:r>
              <a:rPr lang="en-US" altLang="en-US" b="1" smtClean="0">
                <a:solidFill>
                  <a:srgbClr val="FFFFFF"/>
                </a:solidFill>
              </a:rPr>
              <a:t>  </a:t>
            </a:r>
            <a:r>
              <a:rPr lang="en-US" altLang="en-US" b="1" smtClean="0">
                <a:solidFill>
                  <a:srgbClr val="FAFD00"/>
                </a:solidFill>
              </a:rPr>
              <a:t>4 m/s</a:t>
            </a:r>
          </a:p>
          <a:p>
            <a:pPr eaLnBrk="0" fontAlgn="base" hangingPunct="0">
              <a:lnSpc>
                <a:spcPct val="110000"/>
              </a:lnSpc>
              <a:spcAft>
                <a:spcPct val="0"/>
              </a:spcAft>
              <a:buClr>
                <a:srgbClr val="00FF00"/>
              </a:buClr>
              <a:buFont typeface="Monotype Sorts" pitchFamily="2" charset="2"/>
              <a:buNone/>
              <a:defRPr/>
            </a:pPr>
            <a:r>
              <a:rPr lang="en-US" altLang="en-US" b="1" smtClean="0">
                <a:solidFill>
                  <a:srgbClr val="FAFD00"/>
                </a:solidFill>
              </a:rPr>
              <a:t>b)  5 m/s</a:t>
            </a:r>
          </a:p>
          <a:p>
            <a:pPr eaLnBrk="0" fontAlgn="base" hangingPunct="0">
              <a:lnSpc>
                <a:spcPct val="110000"/>
              </a:lnSpc>
              <a:spcAft>
                <a:spcPct val="0"/>
              </a:spcAft>
              <a:buClr>
                <a:srgbClr val="00FF00"/>
              </a:buClr>
              <a:buFont typeface="Monotype Sorts" pitchFamily="2" charset="2"/>
              <a:buNone/>
              <a:defRPr/>
            </a:pPr>
            <a:r>
              <a:rPr lang="en-US" altLang="en-US" b="1" smtClean="0">
                <a:solidFill>
                  <a:srgbClr val="FAFD00"/>
                </a:solidFill>
              </a:rPr>
              <a:t>c)  6 m/s</a:t>
            </a:r>
          </a:p>
          <a:p>
            <a:pPr eaLnBrk="0" fontAlgn="base" hangingPunct="0">
              <a:lnSpc>
                <a:spcPct val="110000"/>
              </a:lnSpc>
              <a:spcAft>
                <a:spcPct val="0"/>
              </a:spcAft>
              <a:buClr>
                <a:srgbClr val="00FF00"/>
              </a:buClr>
              <a:buFont typeface="Monotype Sorts" pitchFamily="2" charset="2"/>
              <a:buNone/>
              <a:defRPr/>
            </a:pPr>
            <a:r>
              <a:rPr lang="en-US" altLang="en-US" b="1" smtClean="0">
                <a:solidFill>
                  <a:srgbClr val="FAFD00"/>
                </a:solidFill>
              </a:rPr>
              <a:t>d)  7 m/s</a:t>
            </a:r>
          </a:p>
          <a:p>
            <a:pPr eaLnBrk="0" fontAlgn="base" hangingPunct="0">
              <a:lnSpc>
                <a:spcPct val="110000"/>
              </a:lnSpc>
              <a:spcAft>
                <a:spcPct val="0"/>
              </a:spcAft>
              <a:buClr>
                <a:srgbClr val="00FF00"/>
              </a:buClr>
              <a:buFont typeface="Monotype Sorts" pitchFamily="2" charset="2"/>
              <a:buNone/>
              <a:defRPr/>
            </a:pPr>
            <a:r>
              <a:rPr lang="en-US" altLang="en-US" b="1" smtClean="0">
                <a:solidFill>
                  <a:srgbClr val="FAFD00"/>
                </a:solidFill>
              </a:rPr>
              <a:t>e)  25 m/s</a:t>
            </a:r>
            <a:endParaRPr lang="en-US" altLang="en-US" sz="2200" b="1" smtClean="0">
              <a:solidFill>
                <a:srgbClr val="FAFD00"/>
              </a:solidFill>
              <a:effectLst>
                <a:outerShdw blurRad="38100" dist="38100" dir="2700000" algn="tl">
                  <a:srgbClr val="000000"/>
                </a:outerShdw>
              </a:effectLst>
            </a:endParaRPr>
          </a:p>
        </p:txBody>
      </p:sp>
    </p:spTree>
    <p:extLst>
      <p:ext uri="{BB962C8B-B14F-4D97-AF65-F5344CB8AC3E}">
        <p14:creationId xmlns:p14="http://schemas.microsoft.com/office/powerpoint/2010/main" val="345016959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AutoShape 2"/>
          <p:cNvSpPr>
            <a:spLocks noChangeArrowheads="1"/>
          </p:cNvSpPr>
          <p:nvPr/>
        </p:nvSpPr>
        <p:spPr bwMode="auto">
          <a:xfrm>
            <a:off x="0" y="0"/>
            <a:ext cx="9144000" cy="4233863"/>
          </a:xfrm>
          <a:prstGeom prst="roundRect">
            <a:avLst>
              <a:gd name="adj" fmla="val 16667"/>
            </a:avLst>
          </a:prstGeom>
          <a:solidFill>
            <a:srgbClr val="000000"/>
          </a:solidFill>
          <a:ln w="38100">
            <a:solidFill>
              <a:srgbClr val="FCFEB9"/>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400">
              <a:solidFill>
                <a:srgbClr val="FFFFFF"/>
              </a:solidFill>
              <a:latin typeface="Times New Roman" pitchFamily="18" charset="0"/>
            </a:endParaRPr>
          </a:p>
        </p:txBody>
      </p:sp>
      <p:sp>
        <p:nvSpPr>
          <p:cNvPr id="572419" name="Rectangle 3"/>
          <p:cNvSpPr>
            <a:spLocks noChangeArrowheads="1"/>
          </p:cNvSpPr>
          <p:nvPr/>
        </p:nvSpPr>
        <p:spPr bwMode="auto">
          <a:xfrm>
            <a:off x="0" y="804863"/>
            <a:ext cx="4819650" cy="3100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lvl1pPr marL="401638" indent="-401638">
              <a:lnSpc>
                <a:spcPct val="89000"/>
              </a:lnSpc>
              <a:spcBef>
                <a:spcPct val="30000"/>
              </a:spcBef>
              <a:buClr>
                <a:schemeClr val="accent1"/>
              </a:buClr>
              <a:buSzPct val="75000"/>
              <a:buFont typeface="Monotype Sorts" pitchFamily="2" charset="2"/>
              <a:buChar char="l"/>
              <a:defRPr sz="2000">
                <a:solidFill>
                  <a:schemeClr val="tx1"/>
                </a:solidFill>
                <a:latin typeface="Arial" charset="0"/>
              </a:defRPr>
            </a:lvl1pPr>
            <a:lvl2pPr marL="744538" indent="-228600">
              <a:lnSpc>
                <a:spcPct val="89000"/>
              </a:lnSpc>
              <a:spcBef>
                <a:spcPct val="30000"/>
              </a:spcBef>
              <a:buClr>
                <a:schemeClr val="tx2"/>
              </a:buClr>
              <a:buSzPct val="100000"/>
              <a:buFont typeface="Monotype Sorts" pitchFamily="2" charset="2"/>
              <a:buChar char="ç"/>
              <a:defRPr sz="2000">
                <a:solidFill>
                  <a:schemeClr val="tx1"/>
                </a:solidFill>
                <a:latin typeface="Arial" charset="0"/>
              </a:defRPr>
            </a:lvl2pPr>
            <a:lvl3pPr marL="1087438" indent="-228600">
              <a:lnSpc>
                <a:spcPct val="89000"/>
              </a:lnSpc>
              <a:spcBef>
                <a:spcPct val="30000"/>
              </a:spcBef>
              <a:buSzPct val="100000"/>
              <a:buChar char="»"/>
              <a:defRPr sz="2000">
                <a:solidFill>
                  <a:schemeClr val="tx1"/>
                </a:solidFill>
                <a:latin typeface="Arial" charset="0"/>
              </a:defRPr>
            </a:lvl3pPr>
            <a:lvl4pPr marL="1373188" indent="-171450">
              <a:lnSpc>
                <a:spcPct val="89000"/>
              </a:lnSpc>
              <a:spcBef>
                <a:spcPct val="30000"/>
              </a:spcBef>
              <a:buClr>
                <a:schemeClr val="hlink"/>
              </a:buClr>
              <a:buSzPct val="59000"/>
              <a:buFont typeface="Monotype Sorts" pitchFamily="2" charset="2"/>
              <a:buChar char="n"/>
              <a:defRPr>
                <a:solidFill>
                  <a:schemeClr val="tx1"/>
                </a:solidFill>
                <a:latin typeface="Arial" charset="0"/>
              </a:defRPr>
            </a:lvl4pPr>
            <a:lvl5pPr marL="1658938" indent="-171450">
              <a:lnSpc>
                <a:spcPct val="89000"/>
              </a:lnSpc>
              <a:spcBef>
                <a:spcPct val="30000"/>
              </a:spcBef>
              <a:buSzPct val="100000"/>
              <a:buChar char="–"/>
              <a:defRPr>
                <a:solidFill>
                  <a:schemeClr val="tx1"/>
                </a:solidFill>
                <a:latin typeface="Arial" charset="0"/>
              </a:defRPr>
            </a:lvl5pPr>
            <a:lvl6pPr marL="2116138" indent="-171450" eaLnBrk="0" fontAlgn="base" hangingPunct="0">
              <a:lnSpc>
                <a:spcPct val="89000"/>
              </a:lnSpc>
              <a:spcBef>
                <a:spcPct val="30000"/>
              </a:spcBef>
              <a:spcAft>
                <a:spcPct val="0"/>
              </a:spcAft>
              <a:buSzPct val="100000"/>
              <a:buChar char="–"/>
              <a:defRPr>
                <a:solidFill>
                  <a:schemeClr val="tx1"/>
                </a:solidFill>
                <a:latin typeface="Arial" charset="0"/>
              </a:defRPr>
            </a:lvl6pPr>
            <a:lvl7pPr marL="2573338" indent="-171450" eaLnBrk="0" fontAlgn="base" hangingPunct="0">
              <a:lnSpc>
                <a:spcPct val="89000"/>
              </a:lnSpc>
              <a:spcBef>
                <a:spcPct val="30000"/>
              </a:spcBef>
              <a:spcAft>
                <a:spcPct val="0"/>
              </a:spcAft>
              <a:buSzPct val="100000"/>
              <a:buChar char="–"/>
              <a:defRPr>
                <a:solidFill>
                  <a:schemeClr val="tx1"/>
                </a:solidFill>
                <a:latin typeface="Arial" charset="0"/>
              </a:defRPr>
            </a:lvl7pPr>
            <a:lvl8pPr marL="3030538" indent="-171450" eaLnBrk="0" fontAlgn="base" hangingPunct="0">
              <a:lnSpc>
                <a:spcPct val="89000"/>
              </a:lnSpc>
              <a:spcBef>
                <a:spcPct val="30000"/>
              </a:spcBef>
              <a:spcAft>
                <a:spcPct val="0"/>
              </a:spcAft>
              <a:buSzPct val="100000"/>
              <a:buChar char="–"/>
              <a:defRPr>
                <a:solidFill>
                  <a:schemeClr val="tx1"/>
                </a:solidFill>
                <a:latin typeface="Arial" charset="0"/>
              </a:defRPr>
            </a:lvl8pPr>
            <a:lvl9pPr marL="3487738" indent="-171450" eaLnBrk="0" fontAlgn="base" hangingPunct="0">
              <a:lnSpc>
                <a:spcPct val="89000"/>
              </a:lnSpc>
              <a:spcBef>
                <a:spcPct val="30000"/>
              </a:spcBef>
              <a:spcAft>
                <a:spcPct val="0"/>
              </a:spcAft>
              <a:buSzPct val="100000"/>
              <a:buChar char="–"/>
              <a:defRPr>
                <a:solidFill>
                  <a:schemeClr val="tx1"/>
                </a:solidFill>
                <a:latin typeface="Arial" charset="0"/>
              </a:defRPr>
            </a:lvl9pPr>
          </a:lstStyle>
          <a:p>
            <a:pPr eaLnBrk="0" fontAlgn="base" hangingPunct="0">
              <a:lnSpc>
                <a:spcPct val="120000"/>
              </a:lnSpc>
              <a:spcAft>
                <a:spcPct val="0"/>
              </a:spcAft>
              <a:buClr>
                <a:srgbClr val="00FF00"/>
              </a:buClr>
              <a:buFont typeface="Wingdings" pitchFamily="52" charset="2"/>
              <a:buNone/>
              <a:defRPr/>
            </a:pPr>
            <a:r>
              <a:rPr lang="en-US" altLang="en-US" b="1" smtClean="0">
                <a:solidFill>
                  <a:srgbClr val="FFFFFF"/>
                </a:solidFill>
              </a:rPr>
              <a:t>	You see a leaf falling to the ground with </a:t>
            </a:r>
            <a:r>
              <a:rPr lang="en-US" altLang="en-US" b="1" i="1" smtClean="0">
                <a:solidFill>
                  <a:srgbClr val="FAFD00"/>
                </a:solidFill>
              </a:rPr>
              <a:t>constant speed</a:t>
            </a:r>
            <a:r>
              <a:rPr lang="en-US" altLang="en-US" b="1" smtClean="0">
                <a:solidFill>
                  <a:srgbClr val="FFFFFF"/>
                </a:solidFill>
              </a:rPr>
              <a:t>.  When you first notice it, the leaf has initial total energy PE</a:t>
            </a:r>
            <a:r>
              <a:rPr lang="en-US" altLang="en-US" b="1" baseline="-25000" smtClean="0">
                <a:solidFill>
                  <a:srgbClr val="FFFFFF"/>
                </a:solidFill>
              </a:rPr>
              <a:t>i</a:t>
            </a:r>
            <a:r>
              <a:rPr lang="en-US" altLang="en-US" b="1" smtClean="0">
                <a:solidFill>
                  <a:srgbClr val="FFFFFF"/>
                </a:solidFill>
              </a:rPr>
              <a:t> + KE</a:t>
            </a:r>
            <a:r>
              <a:rPr lang="en-US" altLang="en-US" b="1" baseline="-25000" smtClean="0">
                <a:solidFill>
                  <a:srgbClr val="FFFFFF"/>
                </a:solidFill>
              </a:rPr>
              <a:t>i</a:t>
            </a:r>
            <a:r>
              <a:rPr lang="en-US" altLang="en-US" b="1" smtClean="0">
                <a:solidFill>
                  <a:srgbClr val="FFFFFF"/>
                </a:solidFill>
              </a:rPr>
              <a:t>.  You watch the leaf until just before it hits the ground, at which point it has final total energy PE</a:t>
            </a:r>
            <a:r>
              <a:rPr lang="en-US" altLang="en-US" b="1" baseline="-25000" smtClean="0">
                <a:solidFill>
                  <a:srgbClr val="FFFFFF"/>
                </a:solidFill>
              </a:rPr>
              <a:t>f</a:t>
            </a:r>
            <a:r>
              <a:rPr lang="en-US" altLang="en-US" b="1" smtClean="0">
                <a:solidFill>
                  <a:srgbClr val="FFFFFF"/>
                </a:solidFill>
              </a:rPr>
              <a:t> + KE</a:t>
            </a:r>
            <a:r>
              <a:rPr lang="en-US" altLang="en-US" b="1" baseline="-25000" smtClean="0">
                <a:solidFill>
                  <a:srgbClr val="FFFFFF"/>
                </a:solidFill>
              </a:rPr>
              <a:t>f</a:t>
            </a:r>
            <a:r>
              <a:rPr lang="en-US" altLang="en-US" b="1" smtClean="0">
                <a:solidFill>
                  <a:srgbClr val="FFFFFF"/>
                </a:solidFill>
              </a:rPr>
              <a:t>.  How do these total energies compare?  </a:t>
            </a:r>
            <a:endParaRPr lang="en-US" altLang="en-US" smtClean="0">
              <a:solidFill>
                <a:srgbClr val="FFFFFF"/>
              </a:solidFill>
              <a:effectLst>
                <a:outerShdw blurRad="38100" dist="38100" dir="2700000" algn="tl">
                  <a:srgbClr val="000000"/>
                </a:outerShdw>
              </a:effectLst>
            </a:endParaRPr>
          </a:p>
        </p:txBody>
      </p:sp>
      <p:sp>
        <p:nvSpPr>
          <p:cNvPr id="63492" name="Rectangle 4"/>
          <p:cNvSpPr>
            <a:spLocks noChangeArrowheads="1"/>
          </p:cNvSpPr>
          <p:nvPr/>
        </p:nvSpPr>
        <p:spPr bwMode="auto">
          <a:xfrm>
            <a:off x="5057775" y="1285875"/>
            <a:ext cx="4086225" cy="2405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p>
            <a:pPr marL="401638" indent="-401638" eaLnBrk="0" fontAlgn="base" hangingPunct="0">
              <a:lnSpc>
                <a:spcPct val="110000"/>
              </a:lnSpc>
              <a:spcBef>
                <a:spcPct val="30000"/>
              </a:spcBef>
              <a:spcAft>
                <a:spcPct val="0"/>
              </a:spcAft>
              <a:buClr>
                <a:srgbClr val="00FF00"/>
              </a:buClr>
              <a:buSzPct val="75000"/>
              <a:buFont typeface="Wingdings" pitchFamily="2" charset="2"/>
              <a:buNone/>
            </a:pPr>
            <a:r>
              <a:rPr lang="en-US" altLang="en-US" sz="2000" b="1">
                <a:solidFill>
                  <a:srgbClr val="FFFFFF"/>
                </a:solidFill>
              </a:rPr>
              <a:t>	</a:t>
            </a:r>
            <a:r>
              <a:rPr lang="en-US" altLang="en-US" sz="2000" b="1">
                <a:solidFill>
                  <a:srgbClr val="FAFD00"/>
                </a:solidFill>
              </a:rPr>
              <a:t>a)  PE</a:t>
            </a:r>
            <a:r>
              <a:rPr lang="en-US" altLang="en-US" sz="2000" b="1" baseline="-25000">
                <a:solidFill>
                  <a:srgbClr val="FAFD00"/>
                </a:solidFill>
              </a:rPr>
              <a:t>i</a:t>
            </a:r>
            <a:r>
              <a:rPr lang="en-US" altLang="en-US" sz="2000" b="1">
                <a:solidFill>
                  <a:srgbClr val="FAFD00"/>
                </a:solidFill>
              </a:rPr>
              <a:t> + KE</a:t>
            </a:r>
            <a:r>
              <a:rPr lang="en-US" altLang="en-US" sz="2000" b="1" baseline="-25000">
                <a:solidFill>
                  <a:srgbClr val="FAFD00"/>
                </a:solidFill>
              </a:rPr>
              <a:t>i</a:t>
            </a:r>
            <a:r>
              <a:rPr lang="en-US" altLang="en-US" sz="2000" b="1">
                <a:solidFill>
                  <a:srgbClr val="FAFD00"/>
                </a:solidFill>
              </a:rPr>
              <a:t>   &gt;  PE</a:t>
            </a:r>
            <a:r>
              <a:rPr lang="en-US" altLang="en-US" sz="2000" b="1" baseline="-25000">
                <a:solidFill>
                  <a:srgbClr val="FAFD00"/>
                </a:solidFill>
              </a:rPr>
              <a:t>f</a:t>
            </a:r>
            <a:r>
              <a:rPr lang="en-US" altLang="en-US" sz="2000" b="1">
                <a:solidFill>
                  <a:srgbClr val="FAFD00"/>
                </a:solidFill>
              </a:rPr>
              <a:t> + KE</a:t>
            </a:r>
            <a:r>
              <a:rPr lang="en-US" altLang="en-US" sz="2000" b="1" baseline="-25000">
                <a:solidFill>
                  <a:srgbClr val="FAFD00"/>
                </a:solidFill>
              </a:rPr>
              <a:t>f</a:t>
            </a:r>
            <a:endParaRPr lang="en-US" altLang="en-US" sz="2000" b="1">
              <a:solidFill>
                <a:srgbClr val="FAFD00"/>
              </a:solidFill>
            </a:endParaRPr>
          </a:p>
          <a:p>
            <a:pPr marL="401638" indent="-401638" eaLnBrk="0" fontAlgn="base" hangingPunct="0">
              <a:lnSpc>
                <a:spcPct val="110000"/>
              </a:lnSpc>
              <a:spcBef>
                <a:spcPct val="30000"/>
              </a:spcBef>
              <a:spcAft>
                <a:spcPct val="0"/>
              </a:spcAft>
              <a:buClr>
                <a:srgbClr val="00FF00"/>
              </a:buClr>
              <a:buSzPct val="75000"/>
              <a:buFont typeface="Monotype Sorts" pitchFamily="84" charset="2"/>
              <a:buNone/>
            </a:pPr>
            <a:r>
              <a:rPr lang="en-US" altLang="en-US" sz="2000" b="1">
                <a:solidFill>
                  <a:srgbClr val="FAFD00"/>
                </a:solidFill>
              </a:rPr>
              <a:t>	b)  PE</a:t>
            </a:r>
            <a:r>
              <a:rPr lang="en-US" altLang="en-US" sz="2000" b="1" baseline="-25000">
                <a:solidFill>
                  <a:srgbClr val="FAFD00"/>
                </a:solidFill>
              </a:rPr>
              <a:t>i</a:t>
            </a:r>
            <a:r>
              <a:rPr lang="en-US" altLang="en-US" sz="2000" b="1">
                <a:solidFill>
                  <a:srgbClr val="FAFD00"/>
                </a:solidFill>
              </a:rPr>
              <a:t> + KE</a:t>
            </a:r>
            <a:r>
              <a:rPr lang="en-US" altLang="en-US" sz="2000" b="1" baseline="-25000">
                <a:solidFill>
                  <a:srgbClr val="FAFD00"/>
                </a:solidFill>
              </a:rPr>
              <a:t>i</a:t>
            </a:r>
            <a:r>
              <a:rPr lang="en-US" altLang="en-US" sz="2000" b="1">
                <a:solidFill>
                  <a:srgbClr val="FAFD00"/>
                </a:solidFill>
              </a:rPr>
              <a:t>   =  PE</a:t>
            </a:r>
            <a:r>
              <a:rPr lang="en-US" altLang="en-US" sz="2000" b="1" baseline="-25000">
                <a:solidFill>
                  <a:srgbClr val="FAFD00"/>
                </a:solidFill>
              </a:rPr>
              <a:t>f</a:t>
            </a:r>
            <a:r>
              <a:rPr lang="en-US" altLang="en-US" sz="2000" b="1">
                <a:solidFill>
                  <a:srgbClr val="FAFD00"/>
                </a:solidFill>
              </a:rPr>
              <a:t> + KE</a:t>
            </a:r>
            <a:r>
              <a:rPr lang="en-US" altLang="en-US" sz="2000" b="1" baseline="-25000">
                <a:solidFill>
                  <a:srgbClr val="FAFD00"/>
                </a:solidFill>
              </a:rPr>
              <a:t>f</a:t>
            </a:r>
            <a:endParaRPr lang="en-US" altLang="en-US" sz="2000" b="1">
              <a:solidFill>
                <a:srgbClr val="FAFD00"/>
              </a:solidFill>
            </a:endParaRPr>
          </a:p>
          <a:p>
            <a:pPr marL="401638" indent="-401638" eaLnBrk="0" fontAlgn="base" hangingPunct="0">
              <a:lnSpc>
                <a:spcPct val="110000"/>
              </a:lnSpc>
              <a:spcBef>
                <a:spcPct val="30000"/>
              </a:spcBef>
              <a:spcAft>
                <a:spcPct val="0"/>
              </a:spcAft>
              <a:buClr>
                <a:srgbClr val="00FF00"/>
              </a:buClr>
              <a:buSzPct val="75000"/>
              <a:buFont typeface="Monotype Sorts" pitchFamily="84" charset="2"/>
              <a:buNone/>
            </a:pPr>
            <a:r>
              <a:rPr lang="en-US" altLang="en-US" sz="2000" b="1">
                <a:solidFill>
                  <a:srgbClr val="FAFD00"/>
                </a:solidFill>
              </a:rPr>
              <a:t>	c)  PE</a:t>
            </a:r>
            <a:r>
              <a:rPr lang="en-US" altLang="en-US" sz="2000" b="1" baseline="-25000">
                <a:solidFill>
                  <a:srgbClr val="FAFD00"/>
                </a:solidFill>
              </a:rPr>
              <a:t>i</a:t>
            </a:r>
            <a:r>
              <a:rPr lang="en-US" altLang="en-US" sz="2000" b="1">
                <a:solidFill>
                  <a:srgbClr val="FAFD00"/>
                </a:solidFill>
              </a:rPr>
              <a:t> + KE</a:t>
            </a:r>
            <a:r>
              <a:rPr lang="en-US" altLang="en-US" sz="2000" b="1" baseline="-25000">
                <a:solidFill>
                  <a:srgbClr val="FAFD00"/>
                </a:solidFill>
              </a:rPr>
              <a:t>i</a:t>
            </a:r>
            <a:r>
              <a:rPr lang="en-US" altLang="en-US" sz="2000" b="1">
                <a:solidFill>
                  <a:srgbClr val="FAFD00"/>
                </a:solidFill>
              </a:rPr>
              <a:t>   &lt;  PE</a:t>
            </a:r>
            <a:r>
              <a:rPr lang="en-US" altLang="en-US" sz="2000" b="1" baseline="-25000">
                <a:solidFill>
                  <a:srgbClr val="FAFD00"/>
                </a:solidFill>
              </a:rPr>
              <a:t>f</a:t>
            </a:r>
            <a:r>
              <a:rPr lang="en-US" altLang="en-US" sz="2000" b="1">
                <a:solidFill>
                  <a:srgbClr val="FAFD00"/>
                </a:solidFill>
              </a:rPr>
              <a:t> + KE</a:t>
            </a:r>
            <a:r>
              <a:rPr lang="en-US" altLang="en-US" sz="2000" b="1" baseline="-25000">
                <a:solidFill>
                  <a:srgbClr val="FAFD00"/>
                </a:solidFill>
              </a:rPr>
              <a:t>f</a:t>
            </a:r>
            <a:endParaRPr lang="en-US" altLang="en-US" sz="2000" b="1">
              <a:solidFill>
                <a:srgbClr val="FAFD00"/>
              </a:solidFill>
            </a:endParaRPr>
          </a:p>
          <a:p>
            <a:pPr marL="401638" indent="-401638" eaLnBrk="0" fontAlgn="base" hangingPunct="0">
              <a:lnSpc>
                <a:spcPct val="110000"/>
              </a:lnSpc>
              <a:spcBef>
                <a:spcPct val="30000"/>
              </a:spcBef>
              <a:spcAft>
                <a:spcPct val="0"/>
              </a:spcAft>
              <a:buClr>
                <a:srgbClr val="00FF00"/>
              </a:buClr>
              <a:buSzPct val="75000"/>
              <a:buFont typeface="Monotype Sorts" pitchFamily="84" charset="2"/>
              <a:buNone/>
            </a:pPr>
            <a:r>
              <a:rPr lang="en-US" altLang="en-US" sz="2000" b="1">
                <a:solidFill>
                  <a:srgbClr val="FAFD00"/>
                </a:solidFill>
              </a:rPr>
              <a:t>	d)  impossible to tell from     </a:t>
            </a:r>
          </a:p>
          <a:p>
            <a:pPr marL="401638" indent="-401638" eaLnBrk="0" fontAlgn="base" hangingPunct="0">
              <a:lnSpc>
                <a:spcPct val="90000"/>
              </a:lnSpc>
              <a:spcBef>
                <a:spcPct val="30000"/>
              </a:spcBef>
              <a:spcAft>
                <a:spcPct val="0"/>
              </a:spcAft>
              <a:buClr>
                <a:srgbClr val="00FF00"/>
              </a:buClr>
              <a:buSzPct val="75000"/>
              <a:buFont typeface="Monotype Sorts" pitchFamily="84" charset="2"/>
              <a:buNone/>
            </a:pPr>
            <a:r>
              <a:rPr lang="en-US" altLang="en-US" sz="2000" b="1">
                <a:solidFill>
                  <a:srgbClr val="FAFD00"/>
                </a:solidFill>
              </a:rPr>
              <a:t>	     the information provided</a:t>
            </a:r>
            <a:endParaRPr lang="en-US" altLang="en-US" sz="2000" b="1" baseline="-25000">
              <a:solidFill>
                <a:srgbClr val="FFFFFF"/>
              </a:solidFill>
            </a:endParaRPr>
          </a:p>
        </p:txBody>
      </p:sp>
      <p:sp>
        <p:nvSpPr>
          <p:cNvPr id="572421" name="Rectangle 5"/>
          <p:cNvSpPr>
            <a:spLocks noGrp="1" noChangeArrowheads="1"/>
          </p:cNvSpPr>
          <p:nvPr>
            <p:ph type="title"/>
          </p:nvPr>
        </p:nvSpPr>
        <p:spPr>
          <a:xfrm>
            <a:off x="933450" y="0"/>
            <a:ext cx="7294563" cy="838200"/>
          </a:xfrm>
        </p:spPr>
        <p:txBody>
          <a:bodyPr/>
          <a:lstStyle/>
          <a:p>
            <a:pPr>
              <a:lnSpc>
                <a:spcPct val="90000"/>
              </a:lnSpc>
              <a:defRPr/>
            </a:pPr>
            <a:r>
              <a:rPr lang="en-US" altLang="en-US" sz="2800" i="1" dirty="0" smtClean="0"/>
              <a:t>9….</a:t>
            </a:r>
            <a:r>
              <a:rPr lang="en-US" altLang="en-US" sz="2800" i="1" dirty="0" err="1" smtClean="0"/>
              <a:t>ConcepTest</a:t>
            </a:r>
            <a:r>
              <a:rPr lang="en-US" altLang="en-US" sz="2800" i="1" dirty="0" smtClean="0"/>
              <a:t> </a:t>
            </a:r>
            <a:r>
              <a:rPr lang="en-US" altLang="en-US" sz="2800" i="1" dirty="0" smtClean="0"/>
              <a:t>6.20a</a:t>
            </a:r>
            <a:r>
              <a:rPr lang="en-US" altLang="en-US" sz="2800" i="1" dirty="0" smtClean="0">
                <a:solidFill>
                  <a:srgbClr val="000000"/>
                </a:solidFill>
                <a:effectLst/>
              </a:rPr>
              <a:t>   </a:t>
            </a:r>
            <a:r>
              <a:rPr lang="en-US" altLang="en-US" sz="2800" dirty="0" smtClean="0">
                <a:solidFill>
                  <a:schemeClr val="accent2"/>
                </a:solidFill>
              </a:rPr>
              <a:t>Falling Leaves</a:t>
            </a:r>
          </a:p>
        </p:txBody>
      </p:sp>
    </p:spTree>
    <p:extLst>
      <p:ext uri="{BB962C8B-B14F-4D97-AF65-F5344CB8AC3E}">
        <p14:creationId xmlns:p14="http://schemas.microsoft.com/office/powerpoint/2010/main" val="395773523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6514" name="Rectangle 2"/>
          <p:cNvSpPr>
            <a:spLocks noChangeArrowheads="1"/>
          </p:cNvSpPr>
          <p:nvPr/>
        </p:nvSpPr>
        <p:spPr bwMode="auto">
          <a:xfrm>
            <a:off x="4572000" y="1219200"/>
            <a:ext cx="4191000" cy="2209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lvl1pPr marL="401638" indent="-401638">
              <a:lnSpc>
                <a:spcPct val="89000"/>
              </a:lnSpc>
              <a:spcBef>
                <a:spcPct val="30000"/>
              </a:spcBef>
              <a:buClr>
                <a:schemeClr val="accent1"/>
              </a:buClr>
              <a:buSzPct val="75000"/>
              <a:buFont typeface="Monotype Sorts" pitchFamily="2" charset="2"/>
              <a:buChar char="l"/>
              <a:defRPr sz="2000">
                <a:solidFill>
                  <a:schemeClr val="tx1"/>
                </a:solidFill>
                <a:latin typeface="Arial" charset="0"/>
              </a:defRPr>
            </a:lvl1pPr>
            <a:lvl2pPr marL="744538" indent="-228600">
              <a:lnSpc>
                <a:spcPct val="89000"/>
              </a:lnSpc>
              <a:spcBef>
                <a:spcPct val="30000"/>
              </a:spcBef>
              <a:buClr>
                <a:schemeClr val="tx2"/>
              </a:buClr>
              <a:buSzPct val="100000"/>
              <a:buFont typeface="Monotype Sorts" pitchFamily="2" charset="2"/>
              <a:buChar char="ç"/>
              <a:defRPr sz="2000">
                <a:solidFill>
                  <a:schemeClr val="tx1"/>
                </a:solidFill>
                <a:latin typeface="Arial" charset="0"/>
              </a:defRPr>
            </a:lvl2pPr>
            <a:lvl3pPr marL="1087438" indent="-228600">
              <a:lnSpc>
                <a:spcPct val="89000"/>
              </a:lnSpc>
              <a:spcBef>
                <a:spcPct val="30000"/>
              </a:spcBef>
              <a:buSzPct val="100000"/>
              <a:buChar char="»"/>
              <a:defRPr sz="2000">
                <a:solidFill>
                  <a:schemeClr val="tx1"/>
                </a:solidFill>
                <a:latin typeface="Arial" charset="0"/>
              </a:defRPr>
            </a:lvl3pPr>
            <a:lvl4pPr marL="1373188" indent="-171450">
              <a:lnSpc>
                <a:spcPct val="89000"/>
              </a:lnSpc>
              <a:spcBef>
                <a:spcPct val="30000"/>
              </a:spcBef>
              <a:buClr>
                <a:schemeClr val="hlink"/>
              </a:buClr>
              <a:buSzPct val="59000"/>
              <a:buFont typeface="Monotype Sorts" pitchFamily="2" charset="2"/>
              <a:buChar char="n"/>
              <a:defRPr>
                <a:solidFill>
                  <a:schemeClr val="tx1"/>
                </a:solidFill>
                <a:latin typeface="Arial" charset="0"/>
              </a:defRPr>
            </a:lvl4pPr>
            <a:lvl5pPr marL="1658938" indent="-171450">
              <a:lnSpc>
                <a:spcPct val="89000"/>
              </a:lnSpc>
              <a:spcBef>
                <a:spcPct val="30000"/>
              </a:spcBef>
              <a:buSzPct val="100000"/>
              <a:buChar char="–"/>
              <a:defRPr>
                <a:solidFill>
                  <a:schemeClr val="tx1"/>
                </a:solidFill>
                <a:latin typeface="Arial" charset="0"/>
              </a:defRPr>
            </a:lvl5pPr>
            <a:lvl6pPr marL="2116138" indent="-171450" eaLnBrk="0" fontAlgn="base" hangingPunct="0">
              <a:lnSpc>
                <a:spcPct val="89000"/>
              </a:lnSpc>
              <a:spcBef>
                <a:spcPct val="30000"/>
              </a:spcBef>
              <a:spcAft>
                <a:spcPct val="0"/>
              </a:spcAft>
              <a:buSzPct val="100000"/>
              <a:buChar char="–"/>
              <a:defRPr>
                <a:solidFill>
                  <a:schemeClr val="tx1"/>
                </a:solidFill>
                <a:latin typeface="Arial" charset="0"/>
              </a:defRPr>
            </a:lvl6pPr>
            <a:lvl7pPr marL="2573338" indent="-171450" eaLnBrk="0" fontAlgn="base" hangingPunct="0">
              <a:lnSpc>
                <a:spcPct val="89000"/>
              </a:lnSpc>
              <a:spcBef>
                <a:spcPct val="30000"/>
              </a:spcBef>
              <a:spcAft>
                <a:spcPct val="0"/>
              </a:spcAft>
              <a:buSzPct val="100000"/>
              <a:buChar char="–"/>
              <a:defRPr>
                <a:solidFill>
                  <a:schemeClr val="tx1"/>
                </a:solidFill>
                <a:latin typeface="Arial" charset="0"/>
              </a:defRPr>
            </a:lvl7pPr>
            <a:lvl8pPr marL="3030538" indent="-171450" eaLnBrk="0" fontAlgn="base" hangingPunct="0">
              <a:lnSpc>
                <a:spcPct val="89000"/>
              </a:lnSpc>
              <a:spcBef>
                <a:spcPct val="30000"/>
              </a:spcBef>
              <a:spcAft>
                <a:spcPct val="0"/>
              </a:spcAft>
              <a:buSzPct val="100000"/>
              <a:buChar char="–"/>
              <a:defRPr>
                <a:solidFill>
                  <a:schemeClr val="tx1"/>
                </a:solidFill>
                <a:latin typeface="Arial" charset="0"/>
              </a:defRPr>
            </a:lvl8pPr>
            <a:lvl9pPr marL="3487738" indent="-171450" eaLnBrk="0" fontAlgn="base" hangingPunct="0">
              <a:lnSpc>
                <a:spcPct val="89000"/>
              </a:lnSpc>
              <a:spcBef>
                <a:spcPct val="30000"/>
              </a:spcBef>
              <a:spcAft>
                <a:spcPct val="0"/>
              </a:spcAft>
              <a:buSzPct val="100000"/>
              <a:buChar char="–"/>
              <a:defRPr>
                <a:solidFill>
                  <a:schemeClr val="tx1"/>
                </a:solidFill>
                <a:latin typeface="Arial" charset="0"/>
              </a:defRPr>
            </a:lvl9pPr>
          </a:lstStyle>
          <a:p>
            <a:pPr eaLnBrk="0" fontAlgn="base" hangingPunct="0">
              <a:lnSpc>
                <a:spcPct val="90000"/>
              </a:lnSpc>
              <a:spcAft>
                <a:spcPct val="0"/>
              </a:spcAft>
              <a:buClr>
                <a:srgbClr val="00FF00"/>
              </a:buClr>
              <a:buFont typeface="Monotype Sorts" pitchFamily="2" charset="2"/>
              <a:buNone/>
              <a:defRPr/>
            </a:pPr>
            <a:endParaRPr lang="en-US" altLang="en-US" smtClean="0">
              <a:solidFill>
                <a:srgbClr val="FFFFFF"/>
              </a:solidFill>
              <a:effectLst>
                <a:outerShdw blurRad="38100" dist="38100" dir="2700000" algn="tl">
                  <a:srgbClr val="000000"/>
                </a:outerShdw>
              </a:effectLst>
            </a:endParaRPr>
          </a:p>
        </p:txBody>
      </p:sp>
      <p:sp>
        <p:nvSpPr>
          <p:cNvPr id="65539" name="AutoShape 3"/>
          <p:cNvSpPr>
            <a:spLocks noChangeArrowheads="1"/>
          </p:cNvSpPr>
          <p:nvPr/>
        </p:nvSpPr>
        <p:spPr bwMode="auto">
          <a:xfrm>
            <a:off x="0" y="0"/>
            <a:ext cx="9144000" cy="3614738"/>
          </a:xfrm>
          <a:prstGeom prst="roundRect">
            <a:avLst>
              <a:gd name="adj" fmla="val 16667"/>
            </a:avLst>
          </a:prstGeom>
          <a:solidFill>
            <a:srgbClr val="000000"/>
          </a:solidFill>
          <a:ln w="38100">
            <a:solidFill>
              <a:srgbClr val="FCFEB9"/>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fontAlgn="base" hangingPunct="0">
              <a:spcBef>
                <a:spcPct val="0"/>
              </a:spcBef>
              <a:spcAft>
                <a:spcPct val="0"/>
              </a:spcAft>
            </a:pPr>
            <a:endParaRPr lang="en-US" altLang="en-US" sz="2400">
              <a:solidFill>
                <a:srgbClr val="FFFFFF"/>
              </a:solidFill>
            </a:endParaRPr>
          </a:p>
        </p:txBody>
      </p:sp>
      <p:sp>
        <p:nvSpPr>
          <p:cNvPr id="576516" name="Rectangle 4"/>
          <p:cNvSpPr>
            <a:spLocks noGrp="1" noChangeArrowheads="1"/>
          </p:cNvSpPr>
          <p:nvPr>
            <p:ph type="title"/>
          </p:nvPr>
        </p:nvSpPr>
        <p:spPr>
          <a:xfrm>
            <a:off x="933450" y="0"/>
            <a:ext cx="7294563" cy="838200"/>
          </a:xfrm>
        </p:spPr>
        <p:txBody>
          <a:bodyPr/>
          <a:lstStyle/>
          <a:p>
            <a:pPr>
              <a:lnSpc>
                <a:spcPct val="90000"/>
              </a:lnSpc>
              <a:defRPr/>
            </a:pPr>
            <a:r>
              <a:rPr lang="en-US" altLang="en-US" sz="2800" i="1" dirty="0" smtClean="0"/>
              <a:t>10….</a:t>
            </a:r>
            <a:r>
              <a:rPr lang="en-US" altLang="en-US" sz="2800" i="1" dirty="0" err="1" smtClean="0"/>
              <a:t>ConcepTest</a:t>
            </a:r>
            <a:r>
              <a:rPr lang="en-US" altLang="en-US" sz="2800" i="1" dirty="0" smtClean="0"/>
              <a:t> </a:t>
            </a:r>
            <a:r>
              <a:rPr lang="en-US" altLang="en-US" sz="2800" i="1" dirty="0" smtClean="0"/>
              <a:t>6.20b</a:t>
            </a:r>
            <a:r>
              <a:rPr lang="en-US" altLang="en-US" sz="2800" i="1" dirty="0" smtClean="0">
                <a:solidFill>
                  <a:srgbClr val="000000"/>
                </a:solidFill>
                <a:effectLst/>
              </a:rPr>
              <a:t>   </a:t>
            </a:r>
            <a:r>
              <a:rPr lang="en-US" altLang="en-US" sz="2800" dirty="0" smtClean="0">
                <a:solidFill>
                  <a:schemeClr val="accent2"/>
                </a:solidFill>
                <a:effectLst/>
              </a:rPr>
              <a:t>Falling Balls</a:t>
            </a:r>
            <a:endParaRPr lang="en-US" altLang="en-US" sz="2800" dirty="0" smtClean="0">
              <a:solidFill>
                <a:schemeClr val="accent2"/>
              </a:solidFill>
            </a:endParaRPr>
          </a:p>
        </p:txBody>
      </p:sp>
      <p:sp>
        <p:nvSpPr>
          <p:cNvPr id="576517" name="Rectangle 5"/>
          <p:cNvSpPr>
            <a:spLocks noChangeArrowheads="1"/>
          </p:cNvSpPr>
          <p:nvPr/>
        </p:nvSpPr>
        <p:spPr bwMode="auto">
          <a:xfrm>
            <a:off x="4572000" y="1219200"/>
            <a:ext cx="4191000" cy="2209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lvl1pPr marL="401638" indent="-401638">
              <a:lnSpc>
                <a:spcPct val="89000"/>
              </a:lnSpc>
              <a:spcBef>
                <a:spcPct val="30000"/>
              </a:spcBef>
              <a:buClr>
                <a:schemeClr val="accent1"/>
              </a:buClr>
              <a:buSzPct val="75000"/>
              <a:buFont typeface="Monotype Sorts" pitchFamily="2" charset="2"/>
              <a:buChar char="l"/>
              <a:defRPr sz="2000">
                <a:solidFill>
                  <a:schemeClr val="tx1"/>
                </a:solidFill>
                <a:latin typeface="Arial" charset="0"/>
              </a:defRPr>
            </a:lvl1pPr>
            <a:lvl2pPr marL="744538" indent="-228600">
              <a:lnSpc>
                <a:spcPct val="89000"/>
              </a:lnSpc>
              <a:spcBef>
                <a:spcPct val="30000"/>
              </a:spcBef>
              <a:buClr>
                <a:schemeClr val="tx2"/>
              </a:buClr>
              <a:buSzPct val="100000"/>
              <a:buFont typeface="Monotype Sorts" pitchFamily="2" charset="2"/>
              <a:buChar char="ç"/>
              <a:defRPr sz="2000">
                <a:solidFill>
                  <a:schemeClr val="tx1"/>
                </a:solidFill>
                <a:latin typeface="Arial" charset="0"/>
              </a:defRPr>
            </a:lvl2pPr>
            <a:lvl3pPr marL="1087438" indent="-228600">
              <a:lnSpc>
                <a:spcPct val="89000"/>
              </a:lnSpc>
              <a:spcBef>
                <a:spcPct val="30000"/>
              </a:spcBef>
              <a:buSzPct val="100000"/>
              <a:buChar char="»"/>
              <a:defRPr sz="2000">
                <a:solidFill>
                  <a:schemeClr val="tx1"/>
                </a:solidFill>
                <a:latin typeface="Arial" charset="0"/>
              </a:defRPr>
            </a:lvl3pPr>
            <a:lvl4pPr marL="1373188" indent="-171450">
              <a:lnSpc>
                <a:spcPct val="89000"/>
              </a:lnSpc>
              <a:spcBef>
                <a:spcPct val="30000"/>
              </a:spcBef>
              <a:buClr>
                <a:schemeClr val="hlink"/>
              </a:buClr>
              <a:buSzPct val="59000"/>
              <a:buFont typeface="Monotype Sorts" pitchFamily="2" charset="2"/>
              <a:buChar char="n"/>
              <a:defRPr>
                <a:solidFill>
                  <a:schemeClr val="tx1"/>
                </a:solidFill>
                <a:latin typeface="Arial" charset="0"/>
              </a:defRPr>
            </a:lvl4pPr>
            <a:lvl5pPr marL="1658938" indent="-171450">
              <a:lnSpc>
                <a:spcPct val="89000"/>
              </a:lnSpc>
              <a:spcBef>
                <a:spcPct val="30000"/>
              </a:spcBef>
              <a:buSzPct val="100000"/>
              <a:buChar char="–"/>
              <a:defRPr>
                <a:solidFill>
                  <a:schemeClr val="tx1"/>
                </a:solidFill>
                <a:latin typeface="Arial" charset="0"/>
              </a:defRPr>
            </a:lvl5pPr>
            <a:lvl6pPr marL="2116138" indent="-171450" eaLnBrk="0" fontAlgn="base" hangingPunct="0">
              <a:lnSpc>
                <a:spcPct val="89000"/>
              </a:lnSpc>
              <a:spcBef>
                <a:spcPct val="30000"/>
              </a:spcBef>
              <a:spcAft>
                <a:spcPct val="0"/>
              </a:spcAft>
              <a:buSzPct val="100000"/>
              <a:buChar char="–"/>
              <a:defRPr>
                <a:solidFill>
                  <a:schemeClr val="tx1"/>
                </a:solidFill>
                <a:latin typeface="Arial" charset="0"/>
              </a:defRPr>
            </a:lvl6pPr>
            <a:lvl7pPr marL="2573338" indent="-171450" eaLnBrk="0" fontAlgn="base" hangingPunct="0">
              <a:lnSpc>
                <a:spcPct val="89000"/>
              </a:lnSpc>
              <a:spcBef>
                <a:spcPct val="30000"/>
              </a:spcBef>
              <a:spcAft>
                <a:spcPct val="0"/>
              </a:spcAft>
              <a:buSzPct val="100000"/>
              <a:buChar char="–"/>
              <a:defRPr>
                <a:solidFill>
                  <a:schemeClr val="tx1"/>
                </a:solidFill>
                <a:latin typeface="Arial" charset="0"/>
              </a:defRPr>
            </a:lvl7pPr>
            <a:lvl8pPr marL="3030538" indent="-171450" eaLnBrk="0" fontAlgn="base" hangingPunct="0">
              <a:lnSpc>
                <a:spcPct val="89000"/>
              </a:lnSpc>
              <a:spcBef>
                <a:spcPct val="30000"/>
              </a:spcBef>
              <a:spcAft>
                <a:spcPct val="0"/>
              </a:spcAft>
              <a:buSzPct val="100000"/>
              <a:buChar char="–"/>
              <a:defRPr>
                <a:solidFill>
                  <a:schemeClr val="tx1"/>
                </a:solidFill>
                <a:latin typeface="Arial" charset="0"/>
              </a:defRPr>
            </a:lvl8pPr>
            <a:lvl9pPr marL="3487738" indent="-171450" eaLnBrk="0" fontAlgn="base" hangingPunct="0">
              <a:lnSpc>
                <a:spcPct val="89000"/>
              </a:lnSpc>
              <a:spcBef>
                <a:spcPct val="30000"/>
              </a:spcBef>
              <a:spcAft>
                <a:spcPct val="0"/>
              </a:spcAft>
              <a:buSzPct val="100000"/>
              <a:buChar char="–"/>
              <a:defRPr>
                <a:solidFill>
                  <a:schemeClr val="tx1"/>
                </a:solidFill>
                <a:latin typeface="Arial" charset="0"/>
              </a:defRPr>
            </a:lvl9pPr>
          </a:lstStyle>
          <a:p>
            <a:pPr eaLnBrk="0" fontAlgn="base" hangingPunct="0">
              <a:lnSpc>
                <a:spcPct val="90000"/>
              </a:lnSpc>
              <a:spcAft>
                <a:spcPct val="0"/>
              </a:spcAft>
              <a:buClr>
                <a:srgbClr val="00FF00"/>
              </a:buClr>
              <a:buFont typeface="Monotype Sorts" pitchFamily="2" charset="2"/>
              <a:buNone/>
              <a:defRPr/>
            </a:pPr>
            <a:endParaRPr lang="en-US" altLang="en-US" smtClean="0">
              <a:solidFill>
                <a:srgbClr val="FFFFFF"/>
              </a:solidFill>
              <a:effectLst>
                <a:outerShdw blurRad="38100" dist="38100" dir="2700000" algn="tl">
                  <a:srgbClr val="000000"/>
                </a:outerShdw>
              </a:effectLst>
            </a:endParaRPr>
          </a:p>
        </p:txBody>
      </p:sp>
      <p:sp>
        <p:nvSpPr>
          <p:cNvPr id="65542" name="Rectangle 7"/>
          <p:cNvSpPr>
            <a:spLocks noChangeArrowheads="1"/>
          </p:cNvSpPr>
          <p:nvPr/>
        </p:nvSpPr>
        <p:spPr bwMode="auto">
          <a:xfrm>
            <a:off x="6302375" y="1301750"/>
            <a:ext cx="2081213" cy="1728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p>
            <a:pPr marL="401638" indent="-401638" eaLnBrk="0" fontAlgn="base" hangingPunct="0">
              <a:lnSpc>
                <a:spcPct val="130000"/>
              </a:lnSpc>
              <a:spcBef>
                <a:spcPct val="30000"/>
              </a:spcBef>
              <a:spcAft>
                <a:spcPct val="0"/>
              </a:spcAft>
              <a:buClr>
                <a:srgbClr val="00FF00"/>
              </a:buClr>
              <a:buSzPct val="75000"/>
              <a:buFont typeface="Monotype Sorts" pitchFamily="84" charset="2"/>
              <a:buNone/>
            </a:pPr>
            <a:r>
              <a:rPr lang="en-US" altLang="en-US" sz="2000" b="1">
                <a:solidFill>
                  <a:srgbClr val="FAFD00"/>
                </a:solidFill>
              </a:rPr>
              <a:t>a)</a:t>
            </a:r>
            <a:r>
              <a:rPr lang="en-US" altLang="en-US" sz="2000" b="1">
                <a:solidFill>
                  <a:srgbClr val="FFFFFF"/>
                </a:solidFill>
              </a:rPr>
              <a:t>  </a:t>
            </a:r>
            <a:r>
              <a:rPr lang="en-US" altLang="en-US" sz="2000" b="1">
                <a:solidFill>
                  <a:srgbClr val="FAFD00"/>
                </a:solidFill>
              </a:rPr>
              <a:t>smaller</a:t>
            </a:r>
          </a:p>
          <a:p>
            <a:pPr marL="401638" indent="-401638" eaLnBrk="0" fontAlgn="base" hangingPunct="0">
              <a:lnSpc>
                <a:spcPct val="130000"/>
              </a:lnSpc>
              <a:spcBef>
                <a:spcPct val="30000"/>
              </a:spcBef>
              <a:spcAft>
                <a:spcPct val="0"/>
              </a:spcAft>
              <a:buClr>
                <a:srgbClr val="00FF00"/>
              </a:buClr>
              <a:buSzPct val="75000"/>
              <a:buFont typeface="Monotype Sorts" pitchFamily="84" charset="2"/>
              <a:buNone/>
            </a:pPr>
            <a:r>
              <a:rPr lang="en-US" altLang="en-US" sz="2000" b="1">
                <a:solidFill>
                  <a:srgbClr val="FAFD00"/>
                </a:solidFill>
              </a:rPr>
              <a:t>b)  the same</a:t>
            </a:r>
          </a:p>
          <a:p>
            <a:pPr marL="401638" indent="-401638" eaLnBrk="0" fontAlgn="base" hangingPunct="0">
              <a:lnSpc>
                <a:spcPct val="130000"/>
              </a:lnSpc>
              <a:spcBef>
                <a:spcPct val="30000"/>
              </a:spcBef>
              <a:spcAft>
                <a:spcPct val="0"/>
              </a:spcAft>
              <a:buClr>
                <a:srgbClr val="00FF00"/>
              </a:buClr>
              <a:buSzPct val="75000"/>
              <a:buFont typeface="Monotype Sorts" pitchFamily="84" charset="2"/>
              <a:buNone/>
            </a:pPr>
            <a:r>
              <a:rPr lang="en-US" altLang="en-US" sz="2000" b="1">
                <a:solidFill>
                  <a:srgbClr val="FAFD00"/>
                </a:solidFill>
              </a:rPr>
              <a:t>c)  greater</a:t>
            </a:r>
            <a:r>
              <a:rPr lang="en-US" altLang="en-US" sz="2400" b="1">
                <a:solidFill>
                  <a:srgbClr val="FAFD00"/>
                </a:solidFill>
              </a:rPr>
              <a:t> </a:t>
            </a:r>
          </a:p>
        </p:txBody>
      </p:sp>
      <p:sp>
        <p:nvSpPr>
          <p:cNvPr id="576520" name="Rectangle 8"/>
          <p:cNvSpPr>
            <a:spLocks noGrp="1" noChangeArrowheads="1"/>
          </p:cNvSpPr>
          <p:nvPr>
            <p:ph type="body" idx="1"/>
          </p:nvPr>
        </p:nvSpPr>
        <p:spPr>
          <a:xfrm>
            <a:off x="0" y="784225"/>
            <a:ext cx="5502275" cy="2439988"/>
          </a:xfrm>
        </p:spPr>
        <p:txBody>
          <a:bodyPr/>
          <a:lstStyle/>
          <a:p>
            <a:pPr marL="401638" indent="-401638">
              <a:lnSpc>
                <a:spcPct val="140000"/>
              </a:lnSpc>
              <a:spcBef>
                <a:spcPct val="50000"/>
              </a:spcBef>
              <a:buFont typeface="Monotype Sorts" pitchFamily="2" charset="2"/>
              <a:buNone/>
              <a:defRPr/>
            </a:pPr>
            <a:r>
              <a:rPr lang="en-US" altLang="en-US" b="1" dirty="0" smtClean="0">
                <a:effectLst>
                  <a:outerShdw blurRad="38100" dist="38100" dir="2700000" algn="tl">
                    <a:srgbClr val="000000"/>
                  </a:outerShdw>
                </a:effectLst>
              </a:rPr>
              <a:t>	You throw a ball straight up into the air.   In addition to </a:t>
            </a:r>
            <a:r>
              <a:rPr lang="en-US" altLang="en-US" b="1" i="1" dirty="0" smtClean="0">
                <a:solidFill>
                  <a:schemeClr val="accent2"/>
                </a:solidFill>
                <a:effectLst>
                  <a:outerShdw blurRad="38100" dist="38100" dir="2700000" algn="tl">
                    <a:srgbClr val="000000"/>
                  </a:outerShdw>
                </a:effectLst>
              </a:rPr>
              <a:t>gravity</a:t>
            </a:r>
            <a:r>
              <a:rPr lang="en-US" altLang="en-US" b="1" dirty="0" smtClean="0">
                <a:effectLst>
                  <a:outerShdw blurRad="38100" dist="38100" dir="2700000" algn="tl">
                    <a:srgbClr val="000000"/>
                  </a:outerShdw>
                </a:effectLst>
              </a:rPr>
              <a:t>, the ball feels a force due to </a:t>
            </a:r>
            <a:r>
              <a:rPr lang="en-US" altLang="en-US" b="1" i="1" dirty="0" smtClean="0">
                <a:solidFill>
                  <a:schemeClr val="accent2"/>
                </a:solidFill>
                <a:effectLst>
                  <a:outerShdw blurRad="38100" dist="38100" dir="2700000" algn="tl">
                    <a:srgbClr val="000000"/>
                  </a:outerShdw>
                </a:effectLst>
              </a:rPr>
              <a:t>air resistance</a:t>
            </a:r>
            <a:r>
              <a:rPr lang="en-US" altLang="en-US" b="1" dirty="0" smtClean="0">
                <a:effectLst>
                  <a:outerShdw blurRad="38100" dist="38100" dir="2700000" algn="tl">
                    <a:srgbClr val="000000"/>
                  </a:outerShdw>
                </a:effectLst>
              </a:rPr>
              <a:t>.   </a:t>
            </a:r>
            <a:r>
              <a:rPr lang="en-US" altLang="en-US" b="1" dirty="0" smtClean="0"/>
              <a:t>Compared to the time it takes the ball to go up, the time it takes to come back down is:</a:t>
            </a:r>
            <a:endParaRPr lang="en-US" altLang="en-US" sz="2200" b="1" dirty="0" smtClean="0">
              <a:effectLst>
                <a:outerShdw blurRad="38100" dist="38100" dir="2700000" algn="tl">
                  <a:srgbClr val="000000"/>
                </a:outerShdw>
              </a:effectLst>
            </a:endParaRPr>
          </a:p>
        </p:txBody>
      </p:sp>
    </p:spTree>
    <p:extLst>
      <p:ext uri="{BB962C8B-B14F-4D97-AF65-F5344CB8AC3E}">
        <p14:creationId xmlns:p14="http://schemas.microsoft.com/office/powerpoint/2010/main" val="211944979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0610" name="Rectangle 2"/>
          <p:cNvSpPr>
            <a:spLocks noChangeArrowheads="1"/>
          </p:cNvSpPr>
          <p:nvPr/>
        </p:nvSpPr>
        <p:spPr bwMode="auto">
          <a:xfrm>
            <a:off x="4572000" y="1219200"/>
            <a:ext cx="4191000" cy="2209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lvl1pPr marL="401638" indent="-401638">
              <a:lnSpc>
                <a:spcPct val="89000"/>
              </a:lnSpc>
              <a:spcBef>
                <a:spcPct val="30000"/>
              </a:spcBef>
              <a:buClr>
                <a:schemeClr val="accent1"/>
              </a:buClr>
              <a:buSzPct val="75000"/>
              <a:buFont typeface="Monotype Sorts" pitchFamily="2" charset="2"/>
              <a:buChar char="l"/>
              <a:defRPr sz="2000">
                <a:solidFill>
                  <a:schemeClr val="tx1"/>
                </a:solidFill>
                <a:latin typeface="Arial" charset="0"/>
              </a:defRPr>
            </a:lvl1pPr>
            <a:lvl2pPr marL="744538" indent="-228600">
              <a:lnSpc>
                <a:spcPct val="89000"/>
              </a:lnSpc>
              <a:spcBef>
                <a:spcPct val="30000"/>
              </a:spcBef>
              <a:buClr>
                <a:schemeClr val="tx2"/>
              </a:buClr>
              <a:buSzPct val="100000"/>
              <a:buFont typeface="Monotype Sorts" pitchFamily="2" charset="2"/>
              <a:buChar char="ç"/>
              <a:defRPr sz="2000">
                <a:solidFill>
                  <a:schemeClr val="tx1"/>
                </a:solidFill>
                <a:latin typeface="Arial" charset="0"/>
              </a:defRPr>
            </a:lvl2pPr>
            <a:lvl3pPr marL="1087438" indent="-228600">
              <a:lnSpc>
                <a:spcPct val="89000"/>
              </a:lnSpc>
              <a:spcBef>
                <a:spcPct val="30000"/>
              </a:spcBef>
              <a:buSzPct val="100000"/>
              <a:buChar char="»"/>
              <a:defRPr sz="2000">
                <a:solidFill>
                  <a:schemeClr val="tx1"/>
                </a:solidFill>
                <a:latin typeface="Arial" charset="0"/>
              </a:defRPr>
            </a:lvl3pPr>
            <a:lvl4pPr marL="1373188" indent="-171450">
              <a:lnSpc>
                <a:spcPct val="89000"/>
              </a:lnSpc>
              <a:spcBef>
                <a:spcPct val="30000"/>
              </a:spcBef>
              <a:buClr>
                <a:schemeClr val="hlink"/>
              </a:buClr>
              <a:buSzPct val="59000"/>
              <a:buFont typeface="Monotype Sorts" pitchFamily="2" charset="2"/>
              <a:buChar char="n"/>
              <a:defRPr>
                <a:solidFill>
                  <a:schemeClr val="tx1"/>
                </a:solidFill>
                <a:latin typeface="Arial" charset="0"/>
              </a:defRPr>
            </a:lvl4pPr>
            <a:lvl5pPr marL="1658938" indent="-171450">
              <a:lnSpc>
                <a:spcPct val="89000"/>
              </a:lnSpc>
              <a:spcBef>
                <a:spcPct val="30000"/>
              </a:spcBef>
              <a:buSzPct val="100000"/>
              <a:buChar char="–"/>
              <a:defRPr>
                <a:solidFill>
                  <a:schemeClr val="tx1"/>
                </a:solidFill>
                <a:latin typeface="Arial" charset="0"/>
              </a:defRPr>
            </a:lvl5pPr>
            <a:lvl6pPr marL="2116138" indent="-171450" eaLnBrk="0" fontAlgn="base" hangingPunct="0">
              <a:lnSpc>
                <a:spcPct val="89000"/>
              </a:lnSpc>
              <a:spcBef>
                <a:spcPct val="30000"/>
              </a:spcBef>
              <a:spcAft>
                <a:spcPct val="0"/>
              </a:spcAft>
              <a:buSzPct val="100000"/>
              <a:buChar char="–"/>
              <a:defRPr>
                <a:solidFill>
                  <a:schemeClr val="tx1"/>
                </a:solidFill>
                <a:latin typeface="Arial" charset="0"/>
              </a:defRPr>
            </a:lvl6pPr>
            <a:lvl7pPr marL="2573338" indent="-171450" eaLnBrk="0" fontAlgn="base" hangingPunct="0">
              <a:lnSpc>
                <a:spcPct val="89000"/>
              </a:lnSpc>
              <a:spcBef>
                <a:spcPct val="30000"/>
              </a:spcBef>
              <a:spcAft>
                <a:spcPct val="0"/>
              </a:spcAft>
              <a:buSzPct val="100000"/>
              <a:buChar char="–"/>
              <a:defRPr>
                <a:solidFill>
                  <a:schemeClr val="tx1"/>
                </a:solidFill>
                <a:latin typeface="Arial" charset="0"/>
              </a:defRPr>
            </a:lvl7pPr>
            <a:lvl8pPr marL="3030538" indent="-171450" eaLnBrk="0" fontAlgn="base" hangingPunct="0">
              <a:lnSpc>
                <a:spcPct val="89000"/>
              </a:lnSpc>
              <a:spcBef>
                <a:spcPct val="30000"/>
              </a:spcBef>
              <a:spcAft>
                <a:spcPct val="0"/>
              </a:spcAft>
              <a:buSzPct val="100000"/>
              <a:buChar char="–"/>
              <a:defRPr>
                <a:solidFill>
                  <a:schemeClr val="tx1"/>
                </a:solidFill>
                <a:latin typeface="Arial" charset="0"/>
              </a:defRPr>
            </a:lvl8pPr>
            <a:lvl9pPr marL="3487738" indent="-171450" eaLnBrk="0" fontAlgn="base" hangingPunct="0">
              <a:lnSpc>
                <a:spcPct val="89000"/>
              </a:lnSpc>
              <a:spcBef>
                <a:spcPct val="30000"/>
              </a:spcBef>
              <a:spcAft>
                <a:spcPct val="0"/>
              </a:spcAft>
              <a:buSzPct val="100000"/>
              <a:buChar char="–"/>
              <a:defRPr>
                <a:solidFill>
                  <a:schemeClr val="tx1"/>
                </a:solidFill>
                <a:latin typeface="Arial" charset="0"/>
              </a:defRPr>
            </a:lvl9pPr>
          </a:lstStyle>
          <a:p>
            <a:pPr eaLnBrk="0" fontAlgn="base" hangingPunct="0">
              <a:lnSpc>
                <a:spcPct val="90000"/>
              </a:lnSpc>
              <a:spcAft>
                <a:spcPct val="0"/>
              </a:spcAft>
              <a:buClr>
                <a:srgbClr val="00FF00"/>
              </a:buClr>
              <a:buFont typeface="Monotype Sorts" pitchFamily="2" charset="2"/>
              <a:buNone/>
              <a:defRPr/>
            </a:pPr>
            <a:endParaRPr lang="en-US" altLang="en-US" smtClean="0">
              <a:solidFill>
                <a:srgbClr val="FFFFFF"/>
              </a:solidFill>
              <a:effectLst>
                <a:outerShdw blurRad="38100" dist="38100" dir="2700000" algn="tl">
                  <a:srgbClr val="000000"/>
                </a:outerShdw>
              </a:effectLst>
            </a:endParaRPr>
          </a:p>
        </p:txBody>
      </p:sp>
      <p:sp>
        <p:nvSpPr>
          <p:cNvPr id="67587" name="AutoShape 3"/>
          <p:cNvSpPr>
            <a:spLocks noChangeArrowheads="1"/>
          </p:cNvSpPr>
          <p:nvPr/>
        </p:nvSpPr>
        <p:spPr bwMode="auto">
          <a:xfrm>
            <a:off x="0" y="0"/>
            <a:ext cx="9144000" cy="3748088"/>
          </a:xfrm>
          <a:prstGeom prst="roundRect">
            <a:avLst>
              <a:gd name="adj" fmla="val 16667"/>
            </a:avLst>
          </a:prstGeom>
          <a:solidFill>
            <a:srgbClr val="000000"/>
          </a:solidFill>
          <a:ln w="38100">
            <a:solidFill>
              <a:srgbClr val="FCFEB9"/>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fontAlgn="base" hangingPunct="0">
              <a:spcBef>
                <a:spcPct val="0"/>
              </a:spcBef>
              <a:spcAft>
                <a:spcPct val="0"/>
              </a:spcAft>
            </a:pPr>
            <a:endParaRPr lang="en-US" altLang="en-US" sz="2400">
              <a:solidFill>
                <a:srgbClr val="FFFFFF"/>
              </a:solidFill>
            </a:endParaRPr>
          </a:p>
        </p:txBody>
      </p:sp>
      <p:sp>
        <p:nvSpPr>
          <p:cNvPr id="580612" name="Rectangle 4"/>
          <p:cNvSpPr>
            <a:spLocks noGrp="1" noChangeArrowheads="1"/>
          </p:cNvSpPr>
          <p:nvPr>
            <p:ph type="title"/>
          </p:nvPr>
        </p:nvSpPr>
        <p:spPr>
          <a:xfrm>
            <a:off x="933450" y="0"/>
            <a:ext cx="7294563" cy="838200"/>
          </a:xfrm>
        </p:spPr>
        <p:txBody>
          <a:bodyPr/>
          <a:lstStyle/>
          <a:p>
            <a:pPr>
              <a:lnSpc>
                <a:spcPct val="90000"/>
              </a:lnSpc>
              <a:defRPr/>
            </a:pPr>
            <a:r>
              <a:rPr lang="en-US" altLang="en-US" sz="2800" i="1" dirty="0" smtClean="0"/>
              <a:t>11….</a:t>
            </a:r>
            <a:r>
              <a:rPr lang="en-US" altLang="en-US" sz="2800" i="1" dirty="0" err="1" smtClean="0"/>
              <a:t>ConcepTest</a:t>
            </a:r>
            <a:r>
              <a:rPr lang="en-US" altLang="en-US" sz="2800" i="1" dirty="0" smtClean="0"/>
              <a:t> </a:t>
            </a:r>
            <a:r>
              <a:rPr lang="en-US" altLang="en-US" sz="2800" i="1" dirty="0" smtClean="0"/>
              <a:t>6.21a</a:t>
            </a:r>
            <a:r>
              <a:rPr lang="en-US" altLang="en-US" sz="2800" i="1" dirty="0" smtClean="0">
                <a:solidFill>
                  <a:srgbClr val="000000"/>
                </a:solidFill>
                <a:effectLst/>
              </a:rPr>
              <a:t>   </a:t>
            </a:r>
            <a:r>
              <a:rPr lang="en-US" altLang="en-US" sz="2800" dirty="0" smtClean="0">
                <a:solidFill>
                  <a:schemeClr val="accent2"/>
                </a:solidFill>
                <a:effectLst/>
              </a:rPr>
              <a:t>Time for Work I</a:t>
            </a:r>
          </a:p>
        </p:txBody>
      </p:sp>
      <p:sp>
        <p:nvSpPr>
          <p:cNvPr id="580613" name="Rectangle 5"/>
          <p:cNvSpPr>
            <a:spLocks noChangeArrowheads="1"/>
          </p:cNvSpPr>
          <p:nvPr/>
        </p:nvSpPr>
        <p:spPr bwMode="auto">
          <a:xfrm>
            <a:off x="4572000" y="1219200"/>
            <a:ext cx="4191000" cy="2209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lvl1pPr marL="401638" indent="-401638">
              <a:lnSpc>
                <a:spcPct val="89000"/>
              </a:lnSpc>
              <a:spcBef>
                <a:spcPct val="30000"/>
              </a:spcBef>
              <a:buClr>
                <a:schemeClr val="accent1"/>
              </a:buClr>
              <a:buSzPct val="75000"/>
              <a:buFont typeface="Monotype Sorts" pitchFamily="2" charset="2"/>
              <a:buChar char="l"/>
              <a:defRPr sz="2000">
                <a:solidFill>
                  <a:schemeClr val="tx1"/>
                </a:solidFill>
                <a:latin typeface="Arial" charset="0"/>
              </a:defRPr>
            </a:lvl1pPr>
            <a:lvl2pPr marL="744538" indent="-228600">
              <a:lnSpc>
                <a:spcPct val="89000"/>
              </a:lnSpc>
              <a:spcBef>
                <a:spcPct val="30000"/>
              </a:spcBef>
              <a:buClr>
                <a:schemeClr val="tx2"/>
              </a:buClr>
              <a:buSzPct val="100000"/>
              <a:buFont typeface="Monotype Sorts" pitchFamily="2" charset="2"/>
              <a:buChar char="ç"/>
              <a:defRPr sz="2000">
                <a:solidFill>
                  <a:schemeClr val="tx1"/>
                </a:solidFill>
                <a:latin typeface="Arial" charset="0"/>
              </a:defRPr>
            </a:lvl2pPr>
            <a:lvl3pPr marL="1087438" indent="-228600">
              <a:lnSpc>
                <a:spcPct val="89000"/>
              </a:lnSpc>
              <a:spcBef>
                <a:spcPct val="30000"/>
              </a:spcBef>
              <a:buSzPct val="100000"/>
              <a:buChar char="»"/>
              <a:defRPr sz="2000">
                <a:solidFill>
                  <a:schemeClr val="tx1"/>
                </a:solidFill>
                <a:latin typeface="Arial" charset="0"/>
              </a:defRPr>
            </a:lvl3pPr>
            <a:lvl4pPr marL="1373188" indent="-171450">
              <a:lnSpc>
                <a:spcPct val="89000"/>
              </a:lnSpc>
              <a:spcBef>
                <a:spcPct val="30000"/>
              </a:spcBef>
              <a:buClr>
                <a:schemeClr val="hlink"/>
              </a:buClr>
              <a:buSzPct val="59000"/>
              <a:buFont typeface="Monotype Sorts" pitchFamily="2" charset="2"/>
              <a:buChar char="n"/>
              <a:defRPr>
                <a:solidFill>
                  <a:schemeClr val="tx1"/>
                </a:solidFill>
                <a:latin typeface="Arial" charset="0"/>
              </a:defRPr>
            </a:lvl4pPr>
            <a:lvl5pPr marL="1658938" indent="-171450">
              <a:lnSpc>
                <a:spcPct val="89000"/>
              </a:lnSpc>
              <a:spcBef>
                <a:spcPct val="30000"/>
              </a:spcBef>
              <a:buSzPct val="100000"/>
              <a:buChar char="–"/>
              <a:defRPr>
                <a:solidFill>
                  <a:schemeClr val="tx1"/>
                </a:solidFill>
                <a:latin typeface="Arial" charset="0"/>
              </a:defRPr>
            </a:lvl5pPr>
            <a:lvl6pPr marL="2116138" indent="-171450" eaLnBrk="0" fontAlgn="base" hangingPunct="0">
              <a:lnSpc>
                <a:spcPct val="89000"/>
              </a:lnSpc>
              <a:spcBef>
                <a:spcPct val="30000"/>
              </a:spcBef>
              <a:spcAft>
                <a:spcPct val="0"/>
              </a:spcAft>
              <a:buSzPct val="100000"/>
              <a:buChar char="–"/>
              <a:defRPr>
                <a:solidFill>
                  <a:schemeClr val="tx1"/>
                </a:solidFill>
                <a:latin typeface="Arial" charset="0"/>
              </a:defRPr>
            </a:lvl6pPr>
            <a:lvl7pPr marL="2573338" indent="-171450" eaLnBrk="0" fontAlgn="base" hangingPunct="0">
              <a:lnSpc>
                <a:spcPct val="89000"/>
              </a:lnSpc>
              <a:spcBef>
                <a:spcPct val="30000"/>
              </a:spcBef>
              <a:spcAft>
                <a:spcPct val="0"/>
              </a:spcAft>
              <a:buSzPct val="100000"/>
              <a:buChar char="–"/>
              <a:defRPr>
                <a:solidFill>
                  <a:schemeClr val="tx1"/>
                </a:solidFill>
                <a:latin typeface="Arial" charset="0"/>
              </a:defRPr>
            </a:lvl7pPr>
            <a:lvl8pPr marL="3030538" indent="-171450" eaLnBrk="0" fontAlgn="base" hangingPunct="0">
              <a:lnSpc>
                <a:spcPct val="89000"/>
              </a:lnSpc>
              <a:spcBef>
                <a:spcPct val="30000"/>
              </a:spcBef>
              <a:spcAft>
                <a:spcPct val="0"/>
              </a:spcAft>
              <a:buSzPct val="100000"/>
              <a:buChar char="–"/>
              <a:defRPr>
                <a:solidFill>
                  <a:schemeClr val="tx1"/>
                </a:solidFill>
                <a:latin typeface="Arial" charset="0"/>
              </a:defRPr>
            </a:lvl8pPr>
            <a:lvl9pPr marL="3487738" indent="-171450" eaLnBrk="0" fontAlgn="base" hangingPunct="0">
              <a:lnSpc>
                <a:spcPct val="89000"/>
              </a:lnSpc>
              <a:spcBef>
                <a:spcPct val="30000"/>
              </a:spcBef>
              <a:spcAft>
                <a:spcPct val="0"/>
              </a:spcAft>
              <a:buSzPct val="100000"/>
              <a:buChar char="–"/>
              <a:defRPr>
                <a:solidFill>
                  <a:schemeClr val="tx1"/>
                </a:solidFill>
                <a:latin typeface="Arial" charset="0"/>
              </a:defRPr>
            </a:lvl9pPr>
          </a:lstStyle>
          <a:p>
            <a:pPr eaLnBrk="0" fontAlgn="base" hangingPunct="0">
              <a:lnSpc>
                <a:spcPct val="90000"/>
              </a:lnSpc>
              <a:spcAft>
                <a:spcPct val="0"/>
              </a:spcAft>
              <a:buClr>
                <a:srgbClr val="00FF00"/>
              </a:buClr>
              <a:buFont typeface="Monotype Sorts" pitchFamily="2" charset="2"/>
              <a:buNone/>
              <a:defRPr/>
            </a:pPr>
            <a:endParaRPr lang="en-US" altLang="en-US" smtClean="0">
              <a:solidFill>
                <a:srgbClr val="FFFFFF"/>
              </a:solidFill>
              <a:effectLst>
                <a:outerShdw blurRad="38100" dist="38100" dir="2700000" algn="tl">
                  <a:srgbClr val="000000"/>
                </a:outerShdw>
              </a:effectLst>
            </a:endParaRPr>
          </a:p>
        </p:txBody>
      </p:sp>
      <p:sp>
        <p:nvSpPr>
          <p:cNvPr id="67590" name="Rectangle 6"/>
          <p:cNvSpPr>
            <a:spLocks noChangeArrowheads="1"/>
          </p:cNvSpPr>
          <p:nvPr/>
        </p:nvSpPr>
        <p:spPr bwMode="auto">
          <a:xfrm>
            <a:off x="5514975" y="1062038"/>
            <a:ext cx="3629025" cy="1943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p>
            <a:pPr marL="401638" indent="-401638" eaLnBrk="0" fontAlgn="base" hangingPunct="0">
              <a:lnSpc>
                <a:spcPct val="130000"/>
              </a:lnSpc>
              <a:spcBef>
                <a:spcPct val="30000"/>
              </a:spcBef>
              <a:spcAft>
                <a:spcPct val="0"/>
              </a:spcAft>
              <a:buClr>
                <a:srgbClr val="00FF00"/>
              </a:buClr>
              <a:buSzPct val="75000"/>
              <a:buFont typeface="Monotype Sorts" pitchFamily="84" charset="2"/>
              <a:buNone/>
            </a:pPr>
            <a:r>
              <a:rPr lang="en-US" altLang="en-US" sz="2000" b="1">
                <a:solidFill>
                  <a:srgbClr val="FAFD00"/>
                </a:solidFill>
              </a:rPr>
              <a:t>a)</a:t>
            </a:r>
            <a:r>
              <a:rPr lang="en-US" altLang="en-US" sz="2000" b="1">
                <a:solidFill>
                  <a:srgbClr val="FFFFFF"/>
                </a:solidFill>
              </a:rPr>
              <a:t>  </a:t>
            </a:r>
            <a:r>
              <a:rPr lang="en-US" altLang="en-US" sz="2000" b="1">
                <a:solidFill>
                  <a:srgbClr val="FAFD00"/>
                </a:solidFill>
              </a:rPr>
              <a:t>Mike</a:t>
            </a:r>
          </a:p>
          <a:p>
            <a:pPr marL="401638" indent="-401638" eaLnBrk="0" fontAlgn="base" hangingPunct="0">
              <a:lnSpc>
                <a:spcPct val="130000"/>
              </a:lnSpc>
              <a:spcBef>
                <a:spcPct val="30000"/>
              </a:spcBef>
              <a:spcAft>
                <a:spcPct val="0"/>
              </a:spcAft>
              <a:buClr>
                <a:srgbClr val="00FF00"/>
              </a:buClr>
              <a:buSzPct val="75000"/>
              <a:buFont typeface="Monotype Sorts" pitchFamily="84" charset="2"/>
              <a:buNone/>
            </a:pPr>
            <a:r>
              <a:rPr lang="en-US" altLang="en-US" sz="2000" b="1">
                <a:solidFill>
                  <a:srgbClr val="FAFD00"/>
                </a:solidFill>
              </a:rPr>
              <a:t>b)  Joe</a:t>
            </a:r>
          </a:p>
          <a:p>
            <a:pPr marL="401638" indent="-401638" eaLnBrk="0" fontAlgn="base" hangingPunct="0">
              <a:lnSpc>
                <a:spcPct val="130000"/>
              </a:lnSpc>
              <a:spcBef>
                <a:spcPct val="30000"/>
              </a:spcBef>
              <a:spcAft>
                <a:spcPct val="0"/>
              </a:spcAft>
              <a:buClr>
                <a:srgbClr val="00FF00"/>
              </a:buClr>
              <a:buSzPct val="75000"/>
              <a:buFont typeface="Monotype Sorts" pitchFamily="84" charset="2"/>
              <a:buNone/>
            </a:pPr>
            <a:r>
              <a:rPr lang="en-US" altLang="en-US" sz="2000" b="1">
                <a:solidFill>
                  <a:srgbClr val="FAFD00"/>
                </a:solidFill>
              </a:rPr>
              <a:t>c)  both did the same work</a:t>
            </a:r>
            <a:r>
              <a:rPr lang="en-US" altLang="en-US" sz="2400" b="1">
                <a:solidFill>
                  <a:srgbClr val="FAFD00"/>
                </a:solidFill>
              </a:rPr>
              <a:t> </a:t>
            </a:r>
          </a:p>
        </p:txBody>
      </p:sp>
      <p:sp>
        <p:nvSpPr>
          <p:cNvPr id="67591" name="Rectangle 7"/>
          <p:cNvSpPr>
            <a:spLocks noGrp="1" noChangeArrowheads="1"/>
          </p:cNvSpPr>
          <p:nvPr>
            <p:ph type="body" idx="1"/>
          </p:nvPr>
        </p:nvSpPr>
        <p:spPr>
          <a:xfrm>
            <a:off x="0" y="836613"/>
            <a:ext cx="4926013" cy="2455862"/>
          </a:xfrm>
          <a:noFill/>
        </p:spPr>
        <p:txBody>
          <a:bodyPr/>
          <a:lstStyle/>
          <a:p>
            <a:pPr marL="401638" indent="-401638">
              <a:lnSpc>
                <a:spcPct val="140000"/>
              </a:lnSpc>
              <a:buFont typeface="Monotype Sorts" pitchFamily="84" charset="2"/>
              <a:buNone/>
            </a:pPr>
            <a:r>
              <a:rPr lang="en-US" altLang="en-US" b="1" dirty="0" smtClean="0">
                <a:solidFill>
                  <a:schemeClr val="tx2"/>
                </a:solidFill>
              </a:rPr>
              <a:t>	Mike</a:t>
            </a:r>
            <a:r>
              <a:rPr lang="en-US" altLang="en-US" b="1" dirty="0" smtClean="0">
                <a:solidFill>
                  <a:srgbClr val="FFCCFF"/>
                </a:solidFill>
              </a:rPr>
              <a:t> </a:t>
            </a:r>
            <a:r>
              <a:rPr lang="en-US" altLang="en-US" b="1" dirty="0" smtClean="0"/>
              <a:t>applied 10 N of force over 3 m in</a:t>
            </a:r>
            <a:r>
              <a:rPr lang="en-US" altLang="en-US" b="1" dirty="0" smtClean="0">
                <a:solidFill>
                  <a:srgbClr val="FFCCFF"/>
                </a:solidFill>
              </a:rPr>
              <a:t> </a:t>
            </a:r>
            <a:r>
              <a:rPr lang="en-US" altLang="en-US" b="1" dirty="0" smtClean="0">
                <a:solidFill>
                  <a:schemeClr val="tx2"/>
                </a:solidFill>
              </a:rPr>
              <a:t>10 seconds</a:t>
            </a:r>
            <a:r>
              <a:rPr lang="en-US" altLang="en-US" b="1" dirty="0" smtClean="0">
                <a:solidFill>
                  <a:srgbClr val="FFCCFF"/>
                </a:solidFill>
              </a:rPr>
              <a:t>.  </a:t>
            </a:r>
            <a:r>
              <a:rPr lang="en-US" altLang="en-US" b="1" dirty="0" smtClean="0">
                <a:solidFill>
                  <a:srgbClr val="66FFFF"/>
                </a:solidFill>
              </a:rPr>
              <a:t>Joe</a:t>
            </a:r>
            <a:r>
              <a:rPr lang="en-US" altLang="en-US" b="1" dirty="0" smtClean="0">
                <a:solidFill>
                  <a:srgbClr val="FFCCFF"/>
                </a:solidFill>
              </a:rPr>
              <a:t> </a:t>
            </a:r>
            <a:r>
              <a:rPr lang="en-US" altLang="en-US" b="1" dirty="0" smtClean="0"/>
              <a:t>applied the same force over the same distance in</a:t>
            </a:r>
            <a:r>
              <a:rPr lang="en-US" altLang="en-US" b="1" dirty="0" smtClean="0">
                <a:solidFill>
                  <a:srgbClr val="FFCCFF"/>
                </a:solidFill>
              </a:rPr>
              <a:t> </a:t>
            </a:r>
            <a:r>
              <a:rPr lang="en-US" altLang="en-US" b="1" dirty="0" smtClean="0">
                <a:solidFill>
                  <a:srgbClr val="66FFFF"/>
                </a:solidFill>
              </a:rPr>
              <a:t>1 minute</a:t>
            </a:r>
            <a:r>
              <a:rPr lang="en-US" altLang="en-US" b="1" dirty="0" smtClean="0"/>
              <a:t>.  Who did more work?</a:t>
            </a:r>
            <a:endParaRPr lang="en-US" altLang="en-US" sz="2200" b="1" dirty="0" smtClean="0">
              <a:solidFill>
                <a:srgbClr val="FFCCFF"/>
              </a:solidFill>
            </a:endParaRPr>
          </a:p>
        </p:txBody>
      </p:sp>
    </p:spTree>
    <p:extLst>
      <p:ext uri="{BB962C8B-B14F-4D97-AF65-F5344CB8AC3E}">
        <p14:creationId xmlns:p14="http://schemas.microsoft.com/office/powerpoint/2010/main" val="179500300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AutoShape 2"/>
          <p:cNvSpPr>
            <a:spLocks noChangeArrowheads="1"/>
          </p:cNvSpPr>
          <p:nvPr/>
        </p:nvSpPr>
        <p:spPr bwMode="auto">
          <a:xfrm>
            <a:off x="0" y="0"/>
            <a:ext cx="9144000" cy="3652838"/>
          </a:xfrm>
          <a:prstGeom prst="roundRect">
            <a:avLst>
              <a:gd name="adj" fmla="val 16667"/>
            </a:avLst>
          </a:prstGeom>
          <a:solidFill>
            <a:srgbClr val="000000"/>
          </a:solidFill>
          <a:ln w="38100">
            <a:solidFill>
              <a:srgbClr val="FCFEB9"/>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fontAlgn="base" hangingPunct="0">
              <a:spcBef>
                <a:spcPct val="0"/>
              </a:spcBef>
              <a:spcAft>
                <a:spcPct val="0"/>
              </a:spcAft>
            </a:pPr>
            <a:endParaRPr lang="en-US" altLang="en-US" sz="2400">
              <a:solidFill>
                <a:srgbClr val="FFFFFF"/>
              </a:solidFill>
            </a:endParaRPr>
          </a:p>
        </p:txBody>
      </p:sp>
      <p:sp>
        <p:nvSpPr>
          <p:cNvPr id="73731" name="Rectangle 3"/>
          <p:cNvSpPr>
            <a:spLocks noChangeArrowheads="1"/>
          </p:cNvSpPr>
          <p:nvPr/>
        </p:nvSpPr>
        <p:spPr bwMode="auto">
          <a:xfrm>
            <a:off x="5530850" y="973138"/>
            <a:ext cx="3332163" cy="2649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p>
            <a:pPr marL="401638" indent="-401638" eaLnBrk="0" fontAlgn="base" hangingPunct="0">
              <a:lnSpc>
                <a:spcPct val="130000"/>
              </a:lnSpc>
              <a:spcBef>
                <a:spcPct val="30000"/>
              </a:spcBef>
              <a:spcAft>
                <a:spcPct val="0"/>
              </a:spcAft>
              <a:buClr>
                <a:srgbClr val="00FF00"/>
              </a:buClr>
              <a:buSzPct val="75000"/>
              <a:buFont typeface="Monotype Sorts" pitchFamily="84" charset="2"/>
              <a:buNone/>
            </a:pPr>
            <a:r>
              <a:rPr lang="en-US" altLang="en-US" sz="2000" b="1">
                <a:solidFill>
                  <a:srgbClr val="FAFD00"/>
                </a:solidFill>
              </a:rPr>
              <a:t>a)</a:t>
            </a:r>
            <a:r>
              <a:rPr lang="en-US" altLang="en-US" sz="2000" b="1">
                <a:solidFill>
                  <a:srgbClr val="FFFFFF"/>
                </a:solidFill>
              </a:rPr>
              <a:t>  </a:t>
            </a:r>
            <a:r>
              <a:rPr lang="en-US" altLang="en-US" sz="2000" b="1">
                <a:solidFill>
                  <a:srgbClr val="FAFD00"/>
                </a:solidFill>
              </a:rPr>
              <a:t>energy</a:t>
            </a:r>
          </a:p>
          <a:p>
            <a:pPr marL="401638" indent="-401638" eaLnBrk="0" fontAlgn="base" hangingPunct="0">
              <a:lnSpc>
                <a:spcPct val="130000"/>
              </a:lnSpc>
              <a:spcBef>
                <a:spcPct val="30000"/>
              </a:spcBef>
              <a:spcAft>
                <a:spcPct val="0"/>
              </a:spcAft>
              <a:buClr>
                <a:srgbClr val="00FF00"/>
              </a:buClr>
              <a:buSzPct val="75000"/>
              <a:buFont typeface="Monotype Sorts" pitchFamily="84" charset="2"/>
              <a:buNone/>
            </a:pPr>
            <a:r>
              <a:rPr lang="en-US" altLang="en-US" sz="2000" b="1">
                <a:solidFill>
                  <a:srgbClr val="FAFD00"/>
                </a:solidFill>
              </a:rPr>
              <a:t>b)  power</a:t>
            </a:r>
          </a:p>
          <a:p>
            <a:pPr marL="401638" indent="-401638" eaLnBrk="0" fontAlgn="base" hangingPunct="0">
              <a:lnSpc>
                <a:spcPct val="130000"/>
              </a:lnSpc>
              <a:spcBef>
                <a:spcPct val="30000"/>
              </a:spcBef>
              <a:spcAft>
                <a:spcPct val="0"/>
              </a:spcAft>
              <a:buClr>
                <a:srgbClr val="00FF00"/>
              </a:buClr>
              <a:buSzPct val="75000"/>
              <a:buFont typeface="Monotype Sorts" pitchFamily="84" charset="2"/>
              <a:buNone/>
            </a:pPr>
            <a:r>
              <a:rPr lang="en-US" altLang="en-US" sz="2000" b="1">
                <a:solidFill>
                  <a:srgbClr val="FAFD00"/>
                </a:solidFill>
              </a:rPr>
              <a:t>c)  current</a:t>
            </a:r>
          </a:p>
          <a:p>
            <a:pPr marL="401638" indent="-401638" eaLnBrk="0" fontAlgn="base" hangingPunct="0">
              <a:lnSpc>
                <a:spcPct val="130000"/>
              </a:lnSpc>
              <a:spcBef>
                <a:spcPct val="30000"/>
              </a:spcBef>
              <a:spcAft>
                <a:spcPct val="0"/>
              </a:spcAft>
              <a:buClr>
                <a:srgbClr val="00FF00"/>
              </a:buClr>
              <a:buSzPct val="75000"/>
              <a:buFont typeface="Monotype Sorts" pitchFamily="84" charset="2"/>
              <a:buNone/>
            </a:pPr>
            <a:r>
              <a:rPr lang="en-US" altLang="en-US" sz="2000" b="1">
                <a:solidFill>
                  <a:srgbClr val="FAFD00"/>
                </a:solidFill>
              </a:rPr>
              <a:t>d)  voltage</a:t>
            </a:r>
          </a:p>
          <a:p>
            <a:pPr marL="401638" indent="-401638" eaLnBrk="0" fontAlgn="base" hangingPunct="0">
              <a:lnSpc>
                <a:spcPct val="130000"/>
              </a:lnSpc>
              <a:spcBef>
                <a:spcPct val="30000"/>
              </a:spcBef>
              <a:spcAft>
                <a:spcPct val="0"/>
              </a:spcAft>
              <a:buClr>
                <a:srgbClr val="00FF00"/>
              </a:buClr>
              <a:buSzPct val="75000"/>
              <a:buFont typeface="Monotype Sorts" pitchFamily="84" charset="2"/>
              <a:buNone/>
            </a:pPr>
            <a:r>
              <a:rPr lang="en-US" altLang="en-US" sz="2000" b="1">
                <a:solidFill>
                  <a:srgbClr val="FAFD00"/>
                </a:solidFill>
              </a:rPr>
              <a:t>e)  none of the above</a:t>
            </a:r>
            <a:r>
              <a:rPr lang="en-US" altLang="en-US" sz="2400" b="1">
                <a:solidFill>
                  <a:srgbClr val="FAFD00"/>
                </a:solidFill>
              </a:rPr>
              <a:t> </a:t>
            </a:r>
          </a:p>
        </p:txBody>
      </p:sp>
      <p:sp>
        <p:nvSpPr>
          <p:cNvPr id="592900" name="Rectangle 4"/>
          <p:cNvSpPr>
            <a:spLocks noChangeArrowheads="1"/>
          </p:cNvSpPr>
          <p:nvPr/>
        </p:nvSpPr>
        <p:spPr bwMode="auto">
          <a:xfrm>
            <a:off x="4572000" y="1219200"/>
            <a:ext cx="4191000" cy="2209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lvl1pPr marL="401638" indent="-401638">
              <a:lnSpc>
                <a:spcPct val="89000"/>
              </a:lnSpc>
              <a:spcBef>
                <a:spcPct val="30000"/>
              </a:spcBef>
              <a:buClr>
                <a:schemeClr val="accent1"/>
              </a:buClr>
              <a:buSzPct val="75000"/>
              <a:buFont typeface="Monotype Sorts" pitchFamily="2" charset="2"/>
              <a:buChar char="l"/>
              <a:defRPr sz="2000">
                <a:solidFill>
                  <a:schemeClr val="tx1"/>
                </a:solidFill>
                <a:latin typeface="Arial" charset="0"/>
              </a:defRPr>
            </a:lvl1pPr>
            <a:lvl2pPr marL="744538" indent="-228600">
              <a:lnSpc>
                <a:spcPct val="89000"/>
              </a:lnSpc>
              <a:spcBef>
                <a:spcPct val="30000"/>
              </a:spcBef>
              <a:buClr>
                <a:schemeClr val="tx2"/>
              </a:buClr>
              <a:buSzPct val="100000"/>
              <a:buFont typeface="Monotype Sorts" pitchFamily="2" charset="2"/>
              <a:buChar char="ç"/>
              <a:defRPr sz="2000">
                <a:solidFill>
                  <a:schemeClr val="tx1"/>
                </a:solidFill>
                <a:latin typeface="Arial" charset="0"/>
              </a:defRPr>
            </a:lvl2pPr>
            <a:lvl3pPr marL="1087438" indent="-228600">
              <a:lnSpc>
                <a:spcPct val="89000"/>
              </a:lnSpc>
              <a:spcBef>
                <a:spcPct val="30000"/>
              </a:spcBef>
              <a:buSzPct val="100000"/>
              <a:buChar char="»"/>
              <a:defRPr sz="2000">
                <a:solidFill>
                  <a:schemeClr val="tx1"/>
                </a:solidFill>
                <a:latin typeface="Arial" charset="0"/>
              </a:defRPr>
            </a:lvl3pPr>
            <a:lvl4pPr marL="1373188" indent="-171450">
              <a:lnSpc>
                <a:spcPct val="89000"/>
              </a:lnSpc>
              <a:spcBef>
                <a:spcPct val="30000"/>
              </a:spcBef>
              <a:buClr>
                <a:schemeClr val="hlink"/>
              </a:buClr>
              <a:buSzPct val="59000"/>
              <a:buFont typeface="Monotype Sorts" pitchFamily="2" charset="2"/>
              <a:buChar char="n"/>
              <a:defRPr>
                <a:solidFill>
                  <a:schemeClr val="tx1"/>
                </a:solidFill>
                <a:latin typeface="Arial" charset="0"/>
              </a:defRPr>
            </a:lvl4pPr>
            <a:lvl5pPr marL="1658938" indent="-171450">
              <a:lnSpc>
                <a:spcPct val="89000"/>
              </a:lnSpc>
              <a:spcBef>
                <a:spcPct val="30000"/>
              </a:spcBef>
              <a:buSzPct val="100000"/>
              <a:buChar char="–"/>
              <a:defRPr>
                <a:solidFill>
                  <a:schemeClr val="tx1"/>
                </a:solidFill>
                <a:latin typeface="Arial" charset="0"/>
              </a:defRPr>
            </a:lvl5pPr>
            <a:lvl6pPr marL="2116138" indent="-171450" eaLnBrk="0" fontAlgn="base" hangingPunct="0">
              <a:lnSpc>
                <a:spcPct val="89000"/>
              </a:lnSpc>
              <a:spcBef>
                <a:spcPct val="30000"/>
              </a:spcBef>
              <a:spcAft>
                <a:spcPct val="0"/>
              </a:spcAft>
              <a:buSzPct val="100000"/>
              <a:buChar char="–"/>
              <a:defRPr>
                <a:solidFill>
                  <a:schemeClr val="tx1"/>
                </a:solidFill>
                <a:latin typeface="Arial" charset="0"/>
              </a:defRPr>
            </a:lvl6pPr>
            <a:lvl7pPr marL="2573338" indent="-171450" eaLnBrk="0" fontAlgn="base" hangingPunct="0">
              <a:lnSpc>
                <a:spcPct val="89000"/>
              </a:lnSpc>
              <a:spcBef>
                <a:spcPct val="30000"/>
              </a:spcBef>
              <a:spcAft>
                <a:spcPct val="0"/>
              </a:spcAft>
              <a:buSzPct val="100000"/>
              <a:buChar char="–"/>
              <a:defRPr>
                <a:solidFill>
                  <a:schemeClr val="tx1"/>
                </a:solidFill>
                <a:latin typeface="Arial" charset="0"/>
              </a:defRPr>
            </a:lvl7pPr>
            <a:lvl8pPr marL="3030538" indent="-171450" eaLnBrk="0" fontAlgn="base" hangingPunct="0">
              <a:lnSpc>
                <a:spcPct val="89000"/>
              </a:lnSpc>
              <a:spcBef>
                <a:spcPct val="30000"/>
              </a:spcBef>
              <a:spcAft>
                <a:spcPct val="0"/>
              </a:spcAft>
              <a:buSzPct val="100000"/>
              <a:buChar char="–"/>
              <a:defRPr>
                <a:solidFill>
                  <a:schemeClr val="tx1"/>
                </a:solidFill>
                <a:latin typeface="Arial" charset="0"/>
              </a:defRPr>
            </a:lvl8pPr>
            <a:lvl9pPr marL="3487738" indent="-171450" eaLnBrk="0" fontAlgn="base" hangingPunct="0">
              <a:lnSpc>
                <a:spcPct val="89000"/>
              </a:lnSpc>
              <a:spcBef>
                <a:spcPct val="30000"/>
              </a:spcBef>
              <a:spcAft>
                <a:spcPct val="0"/>
              </a:spcAft>
              <a:buSzPct val="100000"/>
              <a:buChar char="–"/>
              <a:defRPr>
                <a:solidFill>
                  <a:schemeClr val="tx1"/>
                </a:solidFill>
                <a:latin typeface="Arial" charset="0"/>
              </a:defRPr>
            </a:lvl9pPr>
          </a:lstStyle>
          <a:p>
            <a:pPr eaLnBrk="0" fontAlgn="base" hangingPunct="0">
              <a:lnSpc>
                <a:spcPct val="90000"/>
              </a:lnSpc>
              <a:spcAft>
                <a:spcPct val="0"/>
              </a:spcAft>
              <a:buClr>
                <a:srgbClr val="00FF00"/>
              </a:buClr>
              <a:buFont typeface="Monotype Sorts" pitchFamily="2" charset="2"/>
              <a:buNone/>
              <a:defRPr/>
            </a:pPr>
            <a:endParaRPr lang="en-US" altLang="en-US" smtClean="0">
              <a:solidFill>
                <a:srgbClr val="FFFFFF"/>
              </a:solidFill>
              <a:effectLst>
                <a:outerShdw blurRad="38100" dist="38100" dir="2700000" algn="tl">
                  <a:srgbClr val="000000"/>
                </a:outerShdw>
              </a:effectLst>
            </a:endParaRPr>
          </a:p>
        </p:txBody>
      </p:sp>
      <p:sp>
        <p:nvSpPr>
          <p:cNvPr id="592901" name="Rectangle 5"/>
          <p:cNvSpPr>
            <a:spLocks noGrp="1" noChangeArrowheads="1"/>
          </p:cNvSpPr>
          <p:nvPr>
            <p:ph type="title"/>
          </p:nvPr>
        </p:nvSpPr>
        <p:spPr>
          <a:xfrm>
            <a:off x="933450" y="0"/>
            <a:ext cx="7294563" cy="838200"/>
          </a:xfrm>
        </p:spPr>
        <p:txBody>
          <a:bodyPr/>
          <a:lstStyle/>
          <a:p>
            <a:pPr>
              <a:lnSpc>
                <a:spcPct val="90000"/>
              </a:lnSpc>
              <a:defRPr/>
            </a:pPr>
            <a:r>
              <a:rPr lang="en-US" altLang="en-US" sz="2800" i="1" dirty="0" smtClean="0"/>
              <a:t>12…</a:t>
            </a:r>
            <a:r>
              <a:rPr lang="en-US" altLang="en-US" sz="2800" i="1" dirty="0" err="1" smtClean="0"/>
              <a:t>ConcepTest</a:t>
            </a:r>
            <a:r>
              <a:rPr lang="en-US" altLang="en-US" sz="2800" i="1" dirty="0" smtClean="0"/>
              <a:t> </a:t>
            </a:r>
            <a:r>
              <a:rPr lang="en-US" altLang="en-US" sz="2800" i="1" dirty="0" smtClean="0"/>
              <a:t>6.22a</a:t>
            </a:r>
            <a:r>
              <a:rPr lang="en-US" altLang="en-US" sz="2800" i="1" dirty="0" smtClean="0">
                <a:solidFill>
                  <a:srgbClr val="000000"/>
                </a:solidFill>
                <a:effectLst/>
              </a:rPr>
              <a:t>   </a:t>
            </a:r>
            <a:r>
              <a:rPr lang="en-US" altLang="en-US" sz="2800" dirty="0" smtClean="0">
                <a:solidFill>
                  <a:schemeClr val="accent2"/>
                </a:solidFill>
                <a:effectLst/>
              </a:rPr>
              <a:t>Electric Bill</a:t>
            </a:r>
          </a:p>
        </p:txBody>
      </p:sp>
      <p:sp>
        <p:nvSpPr>
          <p:cNvPr id="592902" name="Rectangle 6"/>
          <p:cNvSpPr>
            <a:spLocks noChangeArrowheads="1"/>
          </p:cNvSpPr>
          <p:nvPr/>
        </p:nvSpPr>
        <p:spPr bwMode="auto">
          <a:xfrm>
            <a:off x="4572000" y="1219200"/>
            <a:ext cx="4191000" cy="2209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lvl1pPr marL="401638" indent="-401638">
              <a:lnSpc>
                <a:spcPct val="89000"/>
              </a:lnSpc>
              <a:spcBef>
                <a:spcPct val="30000"/>
              </a:spcBef>
              <a:buClr>
                <a:schemeClr val="accent1"/>
              </a:buClr>
              <a:buSzPct val="75000"/>
              <a:buFont typeface="Monotype Sorts" pitchFamily="2" charset="2"/>
              <a:buChar char="l"/>
              <a:defRPr sz="2000">
                <a:solidFill>
                  <a:schemeClr val="tx1"/>
                </a:solidFill>
                <a:latin typeface="Arial" charset="0"/>
              </a:defRPr>
            </a:lvl1pPr>
            <a:lvl2pPr marL="744538" indent="-228600">
              <a:lnSpc>
                <a:spcPct val="89000"/>
              </a:lnSpc>
              <a:spcBef>
                <a:spcPct val="30000"/>
              </a:spcBef>
              <a:buClr>
                <a:schemeClr val="tx2"/>
              </a:buClr>
              <a:buSzPct val="100000"/>
              <a:buFont typeface="Monotype Sorts" pitchFamily="2" charset="2"/>
              <a:buChar char="ç"/>
              <a:defRPr sz="2000">
                <a:solidFill>
                  <a:schemeClr val="tx1"/>
                </a:solidFill>
                <a:latin typeface="Arial" charset="0"/>
              </a:defRPr>
            </a:lvl2pPr>
            <a:lvl3pPr marL="1087438" indent="-228600">
              <a:lnSpc>
                <a:spcPct val="89000"/>
              </a:lnSpc>
              <a:spcBef>
                <a:spcPct val="30000"/>
              </a:spcBef>
              <a:buSzPct val="100000"/>
              <a:buChar char="»"/>
              <a:defRPr sz="2000">
                <a:solidFill>
                  <a:schemeClr val="tx1"/>
                </a:solidFill>
                <a:latin typeface="Arial" charset="0"/>
              </a:defRPr>
            </a:lvl3pPr>
            <a:lvl4pPr marL="1373188" indent="-171450">
              <a:lnSpc>
                <a:spcPct val="89000"/>
              </a:lnSpc>
              <a:spcBef>
                <a:spcPct val="30000"/>
              </a:spcBef>
              <a:buClr>
                <a:schemeClr val="hlink"/>
              </a:buClr>
              <a:buSzPct val="59000"/>
              <a:buFont typeface="Monotype Sorts" pitchFamily="2" charset="2"/>
              <a:buChar char="n"/>
              <a:defRPr>
                <a:solidFill>
                  <a:schemeClr val="tx1"/>
                </a:solidFill>
                <a:latin typeface="Arial" charset="0"/>
              </a:defRPr>
            </a:lvl4pPr>
            <a:lvl5pPr marL="1658938" indent="-171450">
              <a:lnSpc>
                <a:spcPct val="89000"/>
              </a:lnSpc>
              <a:spcBef>
                <a:spcPct val="30000"/>
              </a:spcBef>
              <a:buSzPct val="100000"/>
              <a:buChar char="–"/>
              <a:defRPr>
                <a:solidFill>
                  <a:schemeClr val="tx1"/>
                </a:solidFill>
                <a:latin typeface="Arial" charset="0"/>
              </a:defRPr>
            </a:lvl5pPr>
            <a:lvl6pPr marL="2116138" indent="-171450" eaLnBrk="0" fontAlgn="base" hangingPunct="0">
              <a:lnSpc>
                <a:spcPct val="89000"/>
              </a:lnSpc>
              <a:spcBef>
                <a:spcPct val="30000"/>
              </a:spcBef>
              <a:spcAft>
                <a:spcPct val="0"/>
              </a:spcAft>
              <a:buSzPct val="100000"/>
              <a:buChar char="–"/>
              <a:defRPr>
                <a:solidFill>
                  <a:schemeClr val="tx1"/>
                </a:solidFill>
                <a:latin typeface="Arial" charset="0"/>
              </a:defRPr>
            </a:lvl6pPr>
            <a:lvl7pPr marL="2573338" indent="-171450" eaLnBrk="0" fontAlgn="base" hangingPunct="0">
              <a:lnSpc>
                <a:spcPct val="89000"/>
              </a:lnSpc>
              <a:spcBef>
                <a:spcPct val="30000"/>
              </a:spcBef>
              <a:spcAft>
                <a:spcPct val="0"/>
              </a:spcAft>
              <a:buSzPct val="100000"/>
              <a:buChar char="–"/>
              <a:defRPr>
                <a:solidFill>
                  <a:schemeClr val="tx1"/>
                </a:solidFill>
                <a:latin typeface="Arial" charset="0"/>
              </a:defRPr>
            </a:lvl7pPr>
            <a:lvl8pPr marL="3030538" indent="-171450" eaLnBrk="0" fontAlgn="base" hangingPunct="0">
              <a:lnSpc>
                <a:spcPct val="89000"/>
              </a:lnSpc>
              <a:spcBef>
                <a:spcPct val="30000"/>
              </a:spcBef>
              <a:spcAft>
                <a:spcPct val="0"/>
              </a:spcAft>
              <a:buSzPct val="100000"/>
              <a:buChar char="–"/>
              <a:defRPr>
                <a:solidFill>
                  <a:schemeClr val="tx1"/>
                </a:solidFill>
                <a:latin typeface="Arial" charset="0"/>
              </a:defRPr>
            </a:lvl8pPr>
            <a:lvl9pPr marL="3487738" indent="-171450" eaLnBrk="0" fontAlgn="base" hangingPunct="0">
              <a:lnSpc>
                <a:spcPct val="89000"/>
              </a:lnSpc>
              <a:spcBef>
                <a:spcPct val="30000"/>
              </a:spcBef>
              <a:spcAft>
                <a:spcPct val="0"/>
              </a:spcAft>
              <a:buSzPct val="100000"/>
              <a:buChar char="–"/>
              <a:defRPr>
                <a:solidFill>
                  <a:schemeClr val="tx1"/>
                </a:solidFill>
                <a:latin typeface="Arial" charset="0"/>
              </a:defRPr>
            </a:lvl9pPr>
          </a:lstStyle>
          <a:p>
            <a:pPr eaLnBrk="0" fontAlgn="base" hangingPunct="0">
              <a:lnSpc>
                <a:spcPct val="90000"/>
              </a:lnSpc>
              <a:spcAft>
                <a:spcPct val="0"/>
              </a:spcAft>
              <a:buClr>
                <a:srgbClr val="00FF00"/>
              </a:buClr>
              <a:buFont typeface="Monotype Sorts" pitchFamily="2" charset="2"/>
              <a:buNone/>
              <a:defRPr/>
            </a:pPr>
            <a:endParaRPr lang="en-US" altLang="en-US" smtClean="0">
              <a:solidFill>
                <a:srgbClr val="FFFFFF"/>
              </a:solidFill>
              <a:effectLst>
                <a:outerShdw blurRad="38100" dist="38100" dir="2700000" algn="tl">
                  <a:srgbClr val="000000"/>
                </a:outerShdw>
              </a:effectLst>
            </a:endParaRPr>
          </a:p>
        </p:txBody>
      </p:sp>
      <p:sp>
        <p:nvSpPr>
          <p:cNvPr id="73735" name="Rectangle 7"/>
          <p:cNvSpPr>
            <a:spLocks noGrp="1" noChangeArrowheads="1"/>
          </p:cNvSpPr>
          <p:nvPr>
            <p:ph type="body" idx="1"/>
          </p:nvPr>
        </p:nvSpPr>
        <p:spPr>
          <a:xfrm>
            <a:off x="0" y="1155700"/>
            <a:ext cx="5141913" cy="1857375"/>
          </a:xfrm>
          <a:noFill/>
        </p:spPr>
        <p:txBody>
          <a:bodyPr/>
          <a:lstStyle/>
          <a:p>
            <a:pPr marL="401638" indent="-401638">
              <a:lnSpc>
                <a:spcPct val="149000"/>
              </a:lnSpc>
              <a:buFont typeface="Monotype Sorts" pitchFamily="84" charset="2"/>
              <a:buNone/>
            </a:pPr>
            <a:r>
              <a:rPr lang="en-US" altLang="en-US" b="1" dirty="0" smtClean="0"/>
              <a:t>	When you pay the electric company by the </a:t>
            </a:r>
            <a:r>
              <a:rPr lang="en-US" altLang="en-US" b="1" dirty="0" smtClean="0">
                <a:solidFill>
                  <a:schemeClr val="tx2"/>
                </a:solidFill>
              </a:rPr>
              <a:t>kilowatt-hour</a:t>
            </a:r>
            <a:r>
              <a:rPr lang="en-US" altLang="en-US" b="1" dirty="0" smtClean="0"/>
              <a:t>, what are you actually paying for?</a:t>
            </a:r>
            <a:endParaRPr lang="en-US" altLang="en-US" sz="2400" b="1" dirty="0" smtClean="0">
              <a:solidFill>
                <a:srgbClr val="FFCCFF"/>
              </a:solidFill>
            </a:endParaRPr>
          </a:p>
        </p:txBody>
      </p:sp>
      <p:graphicFrame>
        <p:nvGraphicFramePr>
          <p:cNvPr id="73736" name="Object 8"/>
          <p:cNvGraphicFramePr>
            <a:graphicFrameLocks noChangeAspect="1"/>
          </p:cNvGraphicFramePr>
          <p:nvPr/>
        </p:nvGraphicFramePr>
        <p:xfrm>
          <a:off x="6630988" y="4070350"/>
          <a:ext cx="2190750" cy="2190750"/>
        </p:xfrm>
        <a:graphic>
          <a:graphicData uri="http://schemas.openxmlformats.org/presentationml/2006/ole">
            <mc:AlternateContent xmlns:mc="http://schemas.openxmlformats.org/markup-compatibility/2006">
              <mc:Choice xmlns:v="urn:schemas-microsoft-com:vml" Requires="v">
                <p:oleObj spid="_x0000_s1027" name="Clip" r:id="rId4" imgW="4419600" imgH="4419600" progId="MS_ClipArt_Gallery.2">
                  <p:embed/>
                </p:oleObj>
              </mc:Choice>
              <mc:Fallback>
                <p:oleObj name="Clip" r:id="rId4" imgW="4419600" imgH="4419600" progId="MS_ClipArt_Gallery.2">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30988" y="4070350"/>
                        <a:ext cx="2190750" cy="2190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324188201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AutoShape 2"/>
          <p:cNvSpPr>
            <a:spLocks noChangeArrowheads="1"/>
          </p:cNvSpPr>
          <p:nvPr/>
        </p:nvSpPr>
        <p:spPr bwMode="auto">
          <a:xfrm>
            <a:off x="0" y="0"/>
            <a:ext cx="9144000" cy="3749675"/>
          </a:xfrm>
          <a:prstGeom prst="roundRect">
            <a:avLst>
              <a:gd name="adj" fmla="val 16667"/>
            </a:avLst>
          </a:prstGeom>
          <a:solidFill>
            <a:srgbClr val="000000"/>
          </a:solidFill>
          <a:ln w="38100">
            <a:solidFill>
              <a:srgbClr val="FCFEB9"/>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fontAlgn="base" hangingPunct="0">
              <a:spcBef>
                <a:spcPct val="0"/>
              </a:spcBef>
              <a:spcAft>
                <a:spcPct val="0"/>
              </a:spcAft>
            </a:pPr>
            <a:endParaRPr lang="en-US" altLang="en-US" sz="2400">
              <a:solidFill>
                <a:srgbClr val="FFFFFF"/>
              </a:solidFill>
            </a:endParaRPr>
          </a:p>
        </p:txBody>
      </p:sp>
      <p:sp>
        <p:nvSpPr>
          <p:cNvPr id="596995" name="Rectangle 3"/>
          <p:cNvSpPr>
            <a:spLocks noChangeArrowheads="1"/>
          </p:cNvSpPr>
          <p:nvPr/>
        </p:nvSpPr>
        <p:spPr bwMode="auto">
          <a:xfrm>
            <a:off x="4572000" y="1219200"/>
            <a:ext cx="4191000" cy="2209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lvl1pPr marL="401638" indent="-401638">
              <a:lnSpc>
                <a:spcPct val="89000"/>
              </a:lnSpc>
              <a:spcBef>
                <a:spcPct val="30000"/>
              </a:spcBef>
              <a:buClr>
                <a:schemeClr val="accent1"/>
              </a:buClr>
              <a:buSzPct val="75000"/>
              <a:buFont typeface="Monotype Sorts" pitchFamily="2" charset="2"/>
              <a:buChar char="l"/>
              <a:defRPr sz="2000">
                <a:solidFill>
                  <a:schemeClr val="tx1"/>
                </a:solidFill>
                <a:latin typeface="Arial" charset="0"/>
              </a:defRPr>
            </a:lvl1pPr>
            <a:lvl2pPr marL="744538" indent="-228600">
              <a:lnSpc>
                <a:spcPct val="89000"/>
              </a:lnSpc>
              <a:spcBef>
                <a:spcPct val="30000"/>
              </a:spcBef>
              <a:buClr>
                <a:schemeClr val="tx2"/>
              </a:buClr>
              <a:buSzPct val="100000"/>
              <a:buFont typeface="Monotype Sorts" pitchFamily="2" charset="2"/>
              <a:buChar char="ç"/>
              <a:defRPr sz="2000">
                <a:solidFill>
                  <a:schemeClr val="tx1"/>
                </a:solidFill>
                <a:latin typeface="Arial" charset="0"/>
              </a:defRPr>
            </a:lvl2pPr>
            <a:lvl3pPr marL="1087438" indent="-228600">
              <a:lnSpc>
                <a:spcPct val="89000"/>
              </a:lnSpc>
              <a:spcBef>
                <a:spcPct val="30000"/>
              </a:spcBef>
              <a:buSzPct val="100000"/>
              <a:buChar char="»"/>
              <a:defRPr sz="2000">
                <a:solidFill>
                  <a:schemeClr val="tx1"/>
                </a:solidFill>
                <a:latin typeface="Arial" charset="0"/>
              </a:defRPr>
            </a:lvl3pPr>
            <a:lvl4pPr marL="1373188" indent="-171450">
              <a:lnSpc>
                <a:spcPct val="89000"/>
              </a:lnSpc>
              <a:spcBef>
                <a:spcPct val="30000"/>
              </a:spcBef>
              <a:buClr>
                <a:schemeClr val="hlink"/>
              </a:buClr>
              <a:buSzPct val="59000"/>
              <a:buFont typeface="Monotype Sorts" pitchFamily="2" charset="2"/>
              <a:buChar char="n"/>
              <a:defRPr>
                <a:solidFill>
                  <a:schemeClr val="tx1"/>
                </a:solidFill>
                <a:latin typeface="Arial" charset="0"/>
              </a:defRPr>
            </a:lvl4pPr>
            <a:lvl5pPr marL="1658938" indent="-171450">
              <a:lnSpc>
                <a:spcPct val="89000"/>
              </a:lnSpc>
              <a:spcBef>
                <a:spcPct val="30000"/>
              </a:spcBef>
              <a:buSzPct val="100000"/>
              <a:buChar char="–"/>
              <a:defRPr>
                <a:solidFill>
                  <a:schemeClr val="tx1"/>
                </a:solidFill>
                <a:latin typeface="Arial" charset="0"/>
              </a:defRPr>
            </a:lvl5pPr>
            <a:lvl6pPr marL="2116138" indent="-171450" eaLnBrk="0" fontAlgn="base" hangingPunct="0">
              <a:lnSpc>
                <a:spcPct val="89000"/>
              </a:lnSpc>
              <a:spcBef>
                <a:spcPct val="30000"/>
              </a:spcBef>
              <a:spcAft>
                <a:spcPct val="0"/>
              </a:spcAft>
              <a:buSzPct val="100000"/>
              <a:buChar char="–"/>
              <a:defRPr>
                <a:solidFill>
                  <a:schemeClr val="tx1"/>
                </a:solidFill>
                <a:latin typeface="Arial" charset="0"/>
              </a:defRPr>
            </a:lvl6pPr>
            <a:lvl7pPr marL="2573338" indent="-171450" eaLnBrk="0" fontAlgn="base" hangingPunct="0">
              <a:lnSpc>
                <a:spcPct val="89000"/>
              </a:lnSpc>
              <a:spcBef>
                <a:spcPct val="30000"/>
              </a:spcBef>
              <a:spcAft>
                <a:spcPct val="0"/>
              </a:spcAft>
              <a:buSzPct val="100000"/>
              <a:buChar char="–"/>
              <a:defRPr>
                <a:solidFill>
                  <a:schemeClr val="tx1"/>
                </a:solidFill>
                <a:latin typeface="Arial" charset="0"/>
              </a:defRPr>
            </a:lvl7pPr>
            <a:lvl8pPr marL="3030538" indent="-171450" eaLnBrk="0" fontAlgn="base" hangingPunct="0">
              <a:lnSpc>
                <a:spcPct val="89000"/>
              </a:lnSpc>
              <a:spcBef>
                <a:spcPct val="30000"/>
              </a:spcBef>
              <a:spcAft>
                <a:spcPct val="0"/>
              </a:spcAft>
              <a:buSzPct val="100000"/>
              <a:buChar char="–"/>
              <a:defRPr>
                <a:solidFill>
                  <a:schemeClr val="tx1"/>
                </a:solidFill>
                <a:latin typeface="Arial" charset="0"/>
              </a:defRPr>
            </a:lvl8pPr>
            <a:lvl9pPr marL="3487738" indent="-171450" eaLnBrk="0" fontAlgn="base" hangingPunct="0">
              <a:lnSpc>
                <a:spcPct val="89000"/>
              </a:lnSpc>
              <a:spcBef>
                <a:spcPct val="30000"/>
              </a:spcBef>
              <a:spcAft>
                <a:spcPct val="0"/>
              </a:spcAft>
              <a:buSzPct val="100000"/>
              <a:buChar char="–"/>
              <a:defRPr>
                <a:solidFill>
                  <a:schemeClr val="tx1"/>
                </a:solidFill>
                <a:latin typeface="Arial" charset="0"/>
              </a:defRPr>
            </a:lvl9pPr>
          </a:lstStyle>
          <a:p>
            <a:pPr eaLnBrk="0" fontAlgn="base" hangingPunct="0">
              <a:lnSpc>
                <a:spcPct val="90000"/>
              </a:lnSpc>
              <a:spcAft>
                <a:spcPct val="0"/>
              </a:spcAft>
              <a:buClr>
                <a:srgbClr val="00FF00"/>
              </a:buClr>
              <a:buFont typeface="Monotype Sorts" pitchFamily="2" charset="2"/>
              <a:buNone/>
              <a:defRPr/>
            </a:pPr>
            <a:endParaRPr lang="en-US" altLang="en-US" smtClean="0">
              <a:solidFill>
                <a:srgbClr val="FFFFFF"/>
              </a:solidFill>
              <a:effectLst>
                <a:outerShdw blurRad="38100" dist="38100" dir="2700000" algn="tl">
                  <a:srgbClr val="000000"/>
                </a:outerShdw>
              </a:effectLst>
            </a:endParaRPr>
          </a:p>
        </p:txBody>
      </p:sp>
      <p:sp>
        <p:nvSpPr>
          <p:cNvPr id="596996" name="Rectangle 4"/>
          <p:cNvSpPr>
            <a:spLocks noGrp="1" noChangeArrowheads="1"/>
          </p:cNvSpPr>
          <p:nvPr>
            <p:ph type="title"/>
          </p:nvPr>
        </p:nvSpPr>
        <p:spPr>
          <a:xfrm>
            <a:off x="865188" y="0"/>
            <a:ext cx="7508875" cy="838200"/>
          </a:xfrm>
        </p:spPr>
        <p:txBody>
          <a:bodyPr/>
          <a:lstStyle/>
          <a:p>
            <a:pPr>
              <a:lnSpc>
                <a:spcPct val="90000"/>
              </a:lnSpc>
              <a:defRPr/>
            </a:pPr>
            <a:r>
              <a:rPr lang="en-US" altLang="en-US" sz="2800" i="1" smtClean="0"/>
              <a:t>13…ConcepTest</a:t>
            </a:r>
            <a:r>
              <a:rPr lang="en-US" altLang="en-US" sz="2800" i="1" dirty="0" smtClean="0"/>
              <a:t> </a:t>
            </a:r>
            <a:r>
              <a:rPr lang="en-US" altLang="en-US" sz="2800" i="1" dirty="0" smtClean="0"/>
              <a:t>6.22b</a:t>
            </a:r>
            <a:r>
              <a:rPr lang="en-US" altLang="en-US" sz="2800" i="1" dirty="0" smtClean="0">
                <a:solidFill>
                  <a:srgbClr val="000000"/>
                </a:solidFill>
                <a:effectLst/>
              </a:rPr>
              <a:t>   </a:t>
            </a:r>
            <a:r>
              <a:rPr lang="en-US" altLang="en-US" sz="2800" dirty="0" smtClean="0">
                <a:solidFill>
                  <a:schemeClr val="accent2"/>
                </a:solidFill>
                <a:effectLst/>
              </a:rPr>
              <a:t>Energy Consumption</a:t>
            </a:r>
          </a:p>
        </p:txBody>
      </p:sp>
      <p:sp>
        <p:nvSpPr>
          <p:cNvPr id="596997" name="Rectangle 5"/>
          <p:cNvSpPr>
            <a:spLocks noChangeArrowheads="1"/>
          </p:cNvSpPr>
          <p:nvPr/>
        </p:nvSpPr>
        <p:spPr bwMode="auto">
          <a:xfrm>
            <a:off x="4572000" y="1219200"/>
            <a:ext cx="4191000" cy="2209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lvl1pPr marL="401638" indent="-401638">
              <a:lnSpc>
                <a:spcPct val="89000"/>
              </a:lnSpc>
              <a:spcBef>
                <a:spcPct val="30000"/>
              </a:spcBef>
              <a:buClr>
                <a:schemeClr val="accent1"/>
              </a:buClr>
              <a:buSzPct val="75000"/>
              <a:buFont typeface="Monotype Sorts" pitchFamily="2" charset="2"/>
              <a:buChar char="l"/>
              <a:defRPr sz="2000">
                <a:solidFill>
                  <a:schemeClr val="tx1"/>
                </a:solidFill>
                <a:latin typeface="Arial" charset="0"/>
              </a:defRPr>
            </a:lvl1pPr>
            <a:lvl2pPr marL="744538" indent="-228600">
              <a:lnSpc>
                <a:spcPct val="89000"/>
              </a:lnSpc>
              <a:spcBef>
                <a:spcPct val="30000"/>
              </a:spcBef>
              <a:buClr>
                <a:schemeClr val="tx2"/>
              </a:buClr>
              <a:buSzPct val="100000"/>
              <a:buFont typeface="Monotype Sorts" pitchFamily="2" charset="2"/>
              <a:buChar char="ç"/>
              <a:defRPr sz="2000">
                <a:solidFill>
                  <a:schemeClr val="tx1"/>
                </a:solidFill>
                <a:latin typeface="Arial" charset="0"/>
              </a:defRPr>
            </a:lvl2pPr>
            <a:lvl3pPr marL="1087438" indent="-228600">
              <a:lnSpc>
                <a:spcPct val="89000"/>
              </a:lnSpc>
              <a:spcBef>
                <a:spcPct val="30000"/>
              </a:spcBef>
              <a:buSzPct val="100000"/>
              <a:buChar char="»"/>
              <a:defRPr sz="2000">
                <a:solidFill>
                  <a:schemeClr val="tx1"/>
                </a:solidFill>
                <a:latin typeface="Arial" charset="0"/>
              </a:defRPr>
            </a:lvl3pPr>
            <a:lvl4pPr marL="1373188" indent="-171450">
              <a:lnSpc>
                <a:spcPct val="89000"/>
              </a:lnSpc>
              <a:spcBef>
                <a:spcPct val="30000"/>
              </a:spcBef>
              <a:buClr>
                <a:schemeClr val="hlink"/>
              </a:buClr>
              <a:buSzPct val="59000"/>
              <a:buFont typeface="Monotype Sorts" pitchFamily="2" charset="2"/>
              <a:buChar char="n"/>
              <a:defRPr>
                <a:solidFill>
                  <a:schemeClr val="tx1"/>
                </a:solidFill>
                <a:latin typeface="Arial" charset="0"/>
              </a:defRPr>
            </a:lvl4pPr>
            <a:lvl5pPr marL="1658938" indent="-171450">
              <a:lnSpc>
                <a:spcPct val="89000"/>
              </a:lnSpc>
              <a:spcBef>
                <a:spcPct val="30000"/>
              </a:spcBef>
              <a:buSzPct val="100000"/>
              <a:buChar char="–"/>
              <a:defRPr>
                <a:solidFill>
                  <a:schemeClr val="tx1"/>
                </a:solidFill>
                <a:latin typeface="Arial" charset="0"/>
              </a:defRPr>
            </a:lvl5pPr>
            <a:lvl6pPr marL="2116138" indent="-171450" eaLnBrk="0" fontAlgn="base" hangingPunct="0">
              <a:lnSpc>
                <a:spcPct val="89000"/>
              </a:lnSpc>
              <a:spcBef>
                <a:spcPct val="30000"/>
              </a:spcBef>
              <a:spcAft>
                <a:spcPct val="0"/>
              </a:spcAft>
              <a:buSzPct val="100000"/>
              <a:buChar char="–"/>
              <a:defRPr>
                <a:solidFill>
                  <a:schemeClr val="tx1"/>
                </a:solidFill>
                <a:latin typeface="Arial" charset="0"/>
              </a:defRPr>
            </a:lvl6pPr>
            <a:lvl7pPr marL="2573338" indent="-171450" eaLnBrk="0" fontAlgn="base" hangingPunct="0">
              <a:lnSpc>
                <a:spcPct val="89000"/>
              </a:lnSpc>
              <a:spcBef>
                <a:spcPct val="30000"/>
              </a:spcBef>
              <a:spcAft>
                <a:spcPct val="0"/>
              </a:spcAft>
              <a:buSzPct val="100000"/>
              <a:buChar char="–"/>
              <a:defRPr>
                <a:solidFill>
                  <a:schemeClr val="tx1"/>
                </a:solidFill>
                <a:latin typeface="Arial" charset="0"/>
              </a:defRPr>
            </a:lvl7pPr>
            <a:lvl8pPr marL="3030538" indent="-171450" eaLnBrk="0" fontAlgn="base" hangingPunct="0">
              <a:lnSpc>
                <a:spcPct val="89000"/>
              </a:lnSpc>
              <a:spcBef>
                <a:spcPct val="30000"/>
              </a:spcBef>
              <a:spcAft>
                <a:spcPct val="0"/>
              </a:spcAft>
              <a:buSzPct val="100000"/>
              <a:buChar char="–"/>
              <a:defRPr>
                <a:solidFill>
                  <a:schemeClr val="tx1"/>
                </a:solidFill>
                <a:latin typeface="Arial" charset="0"/>
              </a:defRPr>
            </a:lvl8pPr>
            <a:lvl9pPr marL="3487738" indent="-171450" eaLnBrk="0" fontAlgn="base" hangingPunct="0">
              <a:lnSpc>
                <a:spcPct val="89000"/>
              </a:lnSpc>
              <a:spcBef>
                <a:spcPct val="30000"/>
              </a:spcBef>
              <a:spcAft>
                <a:spcPct val="0"/>
              </a:spcAft>
              <a:buSzPct val="100000"/>
              <a:buChar char="–"/>
              <a:defRPr>
                <a:solidFill>
                  <a:schemeClr val="tx1"/>
                </a:solidFill>
                <a:latin typeface="Arial" charset="0"/>
              </a:defRPr>
            </a:lvl9pPr>
          </a:lstStyle>
          <a:p>
            <a:pPr eaLnBrk="0" fontAlgn="base" hangingPunct="0">
              <a:lnSpc>
                <a:spcPct val="90000"/>
              </a:lnSpc>
              <a:spcAft>
                <a:spcPct val="0"/>
              </a:spcAft>
              <a:buClr>
                <a:srgbClr val="00FF00"/>
              </a:buClr>
              <a:buFont typeface="Monotype Sorts" pitchFamily="2" charset="2"/>
              <a:buNone/>
              <a:defRPr/>
            </a:pPr>
            <a:endParaRPr lang="en-US" altLang="en-US" smtClean="0">
              <a:solidFill>
                <a:srgbClr val="FFFFFF"/>
              </a:solidFill>
              <a:effectLst>
                <a:outerShdw blurRad="38100" dist="38100" dir="2700000" algn="tl">
                  <a:srgbClr val="000000"/>
                </a:outerShdw>
              </a:effectLst>
            </a:endParaRPr>
          </a:p>
        </p:txBody>
      </p:sp>
      <p:sp>
        <p:nvSpPr>
          <p:cNvPr id="75782" name="Rectangle 6"/>
          <p:cNvSpPr>
            <a:spLocks noGrp="1" noChangeArrowheads="1"/>
          </p:cNvSpPr>
          <p:nvPr>
            <p:ph type="body" idx="1"/>
          </p:nvPr>
        </p:nvSpPr>
        <p:spPr>
          <a:xfrm>
            <a:off x="0" y="836613"/>
            <a:ext cx="4379913" cy="2195512"/>
          </a:xfrm>
          <a:noFill/>
        </p:spPr>
        <p:txBody>
          <a:bodyPr/>
          <a:lstStyle/>
          <a:p>
            <a:pPr marL="401638" indent="-401638">
              <a:lnSpc>
                <a:spcPct val="150000"/>
              </a:lnSpc>
              <a:buFont typeface="Monotype Sorts" pitchFamily="84" charset="2"/>
              <a:buNone/>
            </a:pPr>
            <a:r>
              <a:rPr lang="en-US" altLang="en-US" b="1" dirty="0" smtClean="0"/>
              <a:t>	Which contributes more to the cost of your electric bill each month, a 1500-Watt hair dryer or a 600-Watt microwave oven?</a:t>
            </a:r>
            <a:endParaRPr lang="en-US" altLang="en-US" sz="2200" b="1" dirty="0" smtClean="0">
              <a:solidFill>
                <a:srgbClr val="99CCFF"/>
              </a:solidFill>
            </a:endParaRPr>
          </a:p>
        </p:txBody>
      </p:sp>
      <p:graphicFrame>
        <p:nvGraphicFramePr>
          <p:cNvPr id="75783" name="Object 7"/>
          <p:cNvGraphicFramePr>
            <a:graphicFrameLocks noChangeAspect="1"/>
          </p:cNvGraphicFramePr>
          <p:nvPr/>
        </p:nvGraphicFramePr>
        <p:xfrm>
          <a:off x="7702550" y="5330825"/>
          <a:ext cx="1252538" cy="1527175"/>
        </p:xfrm>
        <a:graphic>
          <a:graphicData uri="http://schemas.openxmlformats.org/presentationml/2006/ole">
            <mc:AlternateContent xmlns:mc="http://schemas.openxmlformats.org/markup-compatibility/2006">
              <mc:Choice xmlns:v="urn:schemas-microsoft-com:vml" Requires="v">
                <p:oleObj spid="_x0000_s2052" name="Clip" r:id="rId4" imgW="784555" imgH="955548" progId="MS_ClipArt_Gallery.2">
                  <p:embed/>
                </p:oleObj>
              </mc:Choice>
              <mc:Fallback>
                <p:oleObj name="Clip" r:id="rId4" imgW="784555" imgH="955548" progId="MS_ClipArt_Gallery.2">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702550" y="5330825"/>
                        <a:ext cx="1252538" cy="1527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5784" name="Object 8"/>
          <p:cNvGraphicFramePr>
            <a:graphicFrameLocks noChangeAspect="1"/>
          </p:cNvGraphicFramePr>
          <p:nvPr/>
        </p:nvGraphicFramePr>
        <p:xfrm>
          <a:off x="7243763" y="3849688"/>
          <a:ext cx="1752600" cy="1270000"/>
        </p:xfrm>
        <a:graphic>
          <a:graphicData uri="http://schemas.openxmlformats.org/presentationml/2006/ole">
            <mc:AlternateContent xmlns:mc="http://schemas.openxmlformats.org/markup-compatibility/2006">
              <mc:Choice xmlns:v="urn:schemas-microsoft-com:vml" Requires="v">
                <p:oleObj spid="_x0000_s2053" name="Clip" r:id="rId6" imgW="1752905" imgH="1271016" progId="MS_ClipArt_Gallery.2">
                  <p:embed/>
                </p:oleObj>
              </mc:Choice>
              <mc:Fallback>
                <p:oleObj name="Clip" r:id="rId6" imgW="1752905" imgH="1271016" progId="MS_ClipArt_Gallery.2">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243763" y="3849688"/>
                        <a:ext cx="17526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5785" name="Rectangle 9"/>
          <p:cNvSpPr>
            <a:spLocks noChangeArrowheads="1"/>
          </p:cNvSpPr>
          <p:nvPr/>
        </p:nvSpPr>
        <p:spPr bwMode="auto">
          <a:xfrm>
            <a:off x="5143500" y="630238"/>
            <a:ext cx="3994150" cy="2947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p>
            <a:pPr marL="401638" indent="-401638" eaLnBrk="0" fontAlgn="base" hangingPunct="0">
              <a:lnSpc>
                <a:spcPct val="120000"/>
              </a:lnSpc>
              <a:spcBef>
                <a:spcPct val="30000"/>
              </a:spcBef>
              <a:spcAft>
                <a:spcPct val="0"/>
              </a:spcAft>
              <a:buClr>
                <a:srgbClr val="00FF00"/>
              </a:buClr>
              <a:buSzPct val="75000"/>
              <a:buFont typeface="Monotype Sorts" pitchFamily="84" charset="2"/>
              <a:buNone/>
            </a:pPr>
            <a:r>
              <a:rPr lang="en-US" altLang="en-US" sz="2000" b="1">
                <a:solidFill>
                  <a:srgbClr val="FAFD00"/>
                </a:solidFill>
              </a:rPr>
              <a:t>a)</a:t>
            </a:r>
            <a:r>
              <a:rPr lang="en-US" altLang="en-US" sz="2000" b="1">
                <a:solidFill>
                  <a:srgbClr val="FFFFFF"/>
                </a:solidFill>
              </a:rPr>
              <a:t>  </a:t>
            </a:r>
            <a:r>
              <a:rPr lang="en-US" altLang="en-US" sz="2000" b="1">
                <a:solidFill>
                  <a:srgbClr val="FAFD00"/>
                </a:solidFill>
              </a:rPr>
              <a:t>hair dryer</a:t>
            </a:r>
          </a:p>
          <a:p>
            <a:pPr marL="401638" indent="-401638" eaLnBrk="0" fontAlgn="base" hangingPunct="0">
              <a:lnSpc>
                <a:spcPct val="120000"/>
              </a:lnSpc>
              <a:spcBef>
                <a:spcPct val="30000"/>
              </a:spcBef>
              <a:spcAft>
                <a:spcPct val="0"/>
              </a:spcAft>
              <a:buClr>
                <a:srgbClr val="00FF00"/>
              </a:buClr>
              <a:buSzPct val="75000"/>
              <a:buFont typeface="Monotype Sorts" pitchFamily="84" charset="2"/>
              <a:buNone/>
            </a:pPr>
            <a:r>
              <a:rPr lang="en-US" altLang="en-US" sz="2000" b="1">
                <a:solidFill>
                  <a:srgbClr val="FAFD00"/>
                </a:solidFill>
              </a:rPr>
              <a:t>b)  microwave oven</a:t>
            </a:r>
          </a:p>
          <a:p>
            <a:pPr marL="401638" indent="-401638" eaLnBrk="0" fontAlgn="base" hangingPunct="0">
              <a:lnSpc>
                <a:spcPct val="120000"/>
              </a:lnSpc>
              <a:spcBef>
                <a:spcPct val="30000"/>
              </a:spcBef>
              <a:spcAft>
                <a:spcPct val="0"/>
              </a:spcAft>
              <a:buClr>
                <a:srgbClr val="00FF00"/>
              </a:buClr>
              <a:buSzPct val="75000"/>
              <a:buFont typeface="Monotype Sorts" pitchFamily="84" charset="2"/>
              <a:buNone/>
            </a:pPr>
            <a:r>
              <a:rPr lang="en-US" altLang="en-US" sz="2000" b="1">
                <a:solidFill>
                  <a:srgbClr val="FAFD00"/>
                </a:solidFill>
              </a:rPr>
              <a:t>c)  both contribute equally</a:t>
            </a:r>
          </a:p>
          <a:p>
            <a:pPr marL="401638" indent="-401638" eaLnBrk="0" fontAlgn="base" hangingPunct="0">
              <a:spcBef>
                <a:spcPct val="30000"/>
              </a:spcBef>
              <a:spcAft>
                <a:spcPct val="0"/>
              </a:spcAft>
              <a:buClr>
                <a:srgbClr val="00FF00"/>
              </a:buClr>
              <a:buSzPct val="75000"/>
              <a:buFont typeface="Monotype Sorts" pitchFamily="84" charset="2"/>
              <a:buNone/>
            </a:pPr>
            <a:r>
              <a:rPr lang="en-US" altLang="en-US" sz="2000" b="1">
                <a:solidFill>
                  <a:srgbClr val="FAFD00"/>
                </a:solidFill>
              </a:rPr>
              <a:t>d)  depends upon what you cook in the oven</a:t>
            </a:r>
          </a:p>
          <a:p>
            <a:pPr marL="401638" indent="-401638" eaLnBrk="0" fontAlgn="base" hangingPunct="0">
              <a:spcBef>
                <a:spcPct val="30000"/>
              </a:spcBef>
              <a:spcAft>
                <a:spcPct val="0"/>
              </a:spcAft>
              <a:buClr>
                <a:srgbClr val="00FF00"/>
              </a:buClr>
              <a:buSzPct val="75000"/>
              <a:buFont typeface="Monotype Sorts" pitchFamily="84" charset="2"/>
              <a:buNone/>
            </a:pPr>
            <a:r>
              <a:rPr lang="en-US" altLang="en-US" sz="2000" b="1">
                <a:solidFill>
                  <a:srgbClr val="FAFD00"/>
                </a:solidFill>
              </a:rPr>
              <a:t>e)  depends upon how long each one is on</a:t>
            </a:r>
            <a:r>
              <a:rPr lang="en-US" altLang="en-US" sz="2200" b="1">
                <a:solidFill>
                  <a:srgbClr val="FAFD00"/>
                </a:solidFill>
              </a:rPr>
              <a:t>  </a:t>
            </a:r>
          </a:p>
        </p:txBody>
      </p:sp>
      <p:sp>
        <p:nvSpPr>
          <p:cNvPr id="597002" name="Text Box 10"/>
          <p:cNvSpPr txBox="1">
            <a:spLocks noChangeArrowheads="1"/>
          </p:cNvSpPr>
          <p:nvPr/>
        </p:nvSpPr>
        <p:spPr bwMode="auto">
          <a:xfrm>
            <a:off x="6659563" y="5961063"/>
            <a:ext cx="1058862" cy="396875"/>
          </a:xfrm>
          <a:prstGeom prst="rect">
            <a:avLst/>
          </a:prstGeom>
          <a:solidFill>
            <a:schemeClr val="tx2"/>
          </a:solidFill>
          <a:ln>
            <a:noFill/>
          </a:ln>
          <a:effectLst/>
          <a:extLs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defRPr/>
            </a:pPr>
            <a:r>
              <a:rPr lang="en-US" altLang="en-US" sz="2000" b="1">
                <a:solidFill>
                  <a:srgbClr val="000040"/>
                </a:solidFill>
                <a:effectLst>
                  <a:outerShdw blurRad="38100" dist="38100" dir="2700000" algn="tl">
                    <a:srgbClr val="000000"/>
                  </a:outerShdw>
                </a:effectLst>
              </a:rPr>
              <a:t>1500 W</a:t>
            </a:r>
          </a:p>
        </p:txBody>
      </p:sp>
      <p:sp>
        <p:nvSpPr>
          <p:cNvPr id="597003" name="Text Box 11"/>
          <p:cNvSpPr txBox="1">
            <a:spLocks noChangeArrowheads="1"/>
          </p:cNvSpPr>
          <p:nvPr/>
        </p:nvSpPr>
        <p:spPr bwMode="auto">
          <a:xfrm>
            <a:off x="6346825" y="4059238"/>
            <a:ext cx="917575" cy="396875"/>
          </a:xfrm>
          <a:prstGeom prst="rect">
            <a:avLst/>
          </a:prstGeom>
          <a:solidFill>
            <a:schemeClr val="tx2"/>
          </a:solidFill>
          <a:ln>
            <a:noFill/>
          </a:ln>
          <a:effectLst/>
          <a:extLs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defRPr/>
            </a:pPr>
            <a:r>
              <a:rPr lang="en-US" altLang="en-US" sz="2000" b="1">
                <a:solidFill>
                  <a:srgbClr val="000040"/>
                </a:solidFill>
                <a:effectLst>
                  <a:outerShdw blurRad="38100" dist="38100" dir="2700000" algn="tl">
                    <a:srgbClr val="000000"/>
                  </a:outerShdw>
                </a:effectLst>
              </a:rPr>
              <a:t>600 W</a:t>
            </a:r>
          </a:p>
        </p:txBody>
      </p:sp>
    </p:spTree>
    <p:extLst>
      <p:ext uri="{BB962C8B-B14F-4D97-AF65-F5344CB8AC3E}">
        <p14:creationId xmlns:p14="http://schemas.microsoft.com/office/powerpoint/2010/main" val="209928874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8269617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AutoShape 2"/>
          <p:cNvSpPr>
            <a:spLocks noChangeArrowheads="1"/>
          </p:cNvSpPr>
          <p:nvPr/>
        </p:nvSpPr>
        <p:spPr bwMode="auto">
          <a:xfrm>
            <a:off x="0" y="0"/>
            <a:ext cx="9144000" cy="4406900"/>
          </a:xfrm>
          <a:prstGeom prst="roundRect">
            <a:avLst>
              <a:gd name="adj" fmla="val 16667"/>
            </a:avLst>
          </a:prstGeom>
          <a:solidFill>
            <a:srgbClr val="000000"/>
          </a:solidFill>
          <a:ln w="38100">
            <a:solidFill>
              <a:srgbClr val="FCFEB9"/>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400">
              <a:solidFill>
                <a:srgbClr val="FFFFFF"/>
              </a:solidFill>
              <a:latin typeface="Times New Roman" pitchFamily="18" charset="0"/>
            </a:endParaRPr>
          </a:p>
        </p:txBody>
      </p:sp>
      <p:sp>
        <p:nvSpPr>
          <p:cNvPr id="43011" name="Rectangle 3"/>
          <p:cNvSpPr>
            <a:spLocks noChangeArrowheads="1"/>
          </p:cNvSpPr>
          <p:nvPr/>
        </p:nvSpPr>
        <p:spPr bwMode="auto">
          <a:xfrm>
            <a:off x="0" y="774700"/>
            <a:ext cx="4957763" cy="2808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p>
            <a:pPr marL="401638" indent="-401638" eaLnBrk="0" fontAlgn="base" hangingPunct="0">
              <a:lnSpc>
                <a:spcPct val="110000"/>
              </a:lnSpc>
              <a:spcBef>
                <a:spcPct val="30000"/>
              </a:spcBef>
              <a:spcAft>
                <a:spcPct val="0"/>
              </a:spcAft>
              <a:buClr>
                <a:srgbClr val="00FF00"/>
              </a:buClr>
              <a:buSzPct val="75000"/>
              <a:buFont typeface="Wingdings" pitchFamily="2" charset="2"/>
              <a:buNone/>
            </a:pPr>
            <a:r>
              <a:rPr lang="en-US" altLang="en-US" sz="2000">
                <a:solidFill>
                  <a:srgbClr val="FFFFFF"/>
                </a:solidFill>
              </a:rPr>
              <a:t>	</a:t>
            </a:r>
            <a:r>
              <a:rPr lang="en-US" altLang="en-US" sz="2000" b="1">
                <a:solidFill>
                  <a:srgbClr val="FFFFFF"/>
                </a:solidFill>
              </a:rPr>
              <a:t>You and your friend both solve a problem involving a skier going down a slope, starting from rest. The two of you have chosen </a:t>
            </a:r>
            <a:r>
              <a:rPr lang="en-US" altLang="en-US" sz="2000" b="1">
                <a:solidFill>
                  <a:srgbClr val="00FFFF"/>
                </a:solidFill>
              </a:rPr>
              <a:t>different levels for </a:t>
            </a:r>
            <a:r>
              <a:rPr lang="en-US" altLang="en-US" sz="2000" b="1" i="1">
                <a:solidFill>
                  <a:srgbClr val="00FFFF"/>
                </a:solidFill>
              </a:rPr>
              <a:t>y</a:t>
            </a:r>
            <a:r>
              <a:rPr lang="en-US" altLang="en-US" sz="2000" b="1">
                <a:solidFill>
                  <a:srgbClr val="00FFFF"/>
                </a:solidFill>
              </a:rPr>
              <a:t> = 0</a:t>
            </a:r>
            <a:r>
              <a:rPr lang="en-US" altLang="en-US" sz="2000" b="1">
                <a:solidFill>
                  <a:srgbClr val="FFFFFF"/>
                </a:solidFill>
              </a:rPr>
              <a:t> in this problem.   </a:t>
            </a:r>
            <a:r>
              <a:rPr lang="en-US" altLang="en-US" sz="2000" b="1">
                <a:solidFill>
                  <a:srgbClr val="FAFD00"/>
                </a:solidFill>
              </a:rPr>
              <a:t>Which of the following quantities will you and your friend agree on?</a:t>
            </a:r>
          </a:p>
        </p:txBody>
      </p:sp>
      <p:sp>
        <p:nvSpPr>
          <p:cNvPr id="531460" name="Rectangle 4"/>
          <p:cNvSpPr>
            <a:spLocks noChangeArrowheads="1"/>
          </p:cNvSpPr>
          <p:nvPr/>
        </p:nvSpPr>
        <p:spPr bwMode="auto">
          <a:xfrm>
            <a:off x="5532438" y="1046163"/>
            <a:ext cx="3040062" cy="2224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lvl1pPr marL="401638" indent="-401638">
              <a:lnSpc>
                <a:spcPct val="89000"/>
              </a:lnSpc>
              <a:spcBef>
                <a:spcPct val="30000"/>
              </a:spcBef>
              <a:buClr>
                <a:schemeClr val="accent1"/>
              </a:buClr>
              <a:buSzPct val="75000"/>
              <a:buFont typeface="Monotype Sorts" pitchFamily="2" charset="2"/>
              <a:buChar char="l"/>
              <a:defRPr sz="2000">
                <a:solidFill>
                  <a:schemeClr val="tx1"/>
                </a:solidFill>
                <a:latin typeface="Arial" charset="0"/>
              </a:defRPr>
            </a:lvl1pPr>
            <a:lvl2pPr marL="744538" indent="-228600">
              <a:lnSpc>
                <a:spcPct val="89000"/>
              </a:lnSpc>
              <a:spcBef>
                <a:spcPct val="30000"/>
              </a:spcBef>
              <a:buClr>
                <a:schemeClr val="tx2"/>
              </a:buClr>
              <a:buSzPct val="100000"/>
              <a:buFont typeface="Monotype Sorts" pitchFamily="2" charset="2"/>
              <a:buChar char="ç"/>
              <a:defRPr sz="2000">
                <a:solidFill>
                  <a:schemeClr val="tx1"/>
                </a:solidFill>
                <a:latin typeface="Arial" charset="0"/>
              </a:defRPr>
            </a:lvl2pPr>
            <a:lvl3pPr marL="1087438" indent="-228600">
              <a:lnSpc>
                <a:spcPct val="89000"/>
              </a:lnSpc>
              <a:spcBef>
                <a:spcPct val="30000"/>
              </a:spcBef>
              <a:buSzPct val="100000"/>
              <a:buChar char="»"/>
              <a:defRPr sz="2000">
                <a:solidFill>
                  <a:schemeClr val="tx1"/>
                </a:solidFill>
                <a:latin typeface="Arial" charset="0"/>
              </a:defRPr>
            </a:lvl3pPr>
            <a:lvl4pPr marL="1373188" indent="-171450">
              <a:lnSpc>
                <a:spcPct val="89000"/>
              </a:lnSpc>
              <a:spcBef>
                <a:spcPct val="30000"/>
              </a:spcBef>
              <a:buClr>
                <a:schemeClr val="hlink"/>
              </a:buClr>
              <a:buSzPct val="59000"/>
              <a:buFont typeface="Monotype Sorts" pitchFamily="2" charset="2"/>
              <a:buChar char="n"/>
              <a:defRPr>
                <a:solidFill>
                  <a:schemeClr val="tx1"/>
                </a:solidFill>
                <a:latin typeface="Arial" charset="0"/>
              </a:defRPr>
            </a:lvl4pPr>
            <a:lvl5pPr marL="1658938" indent="-171450">
              <a:lnSpc>
                <a:spcPct val="89000"/>
              </a:lnSpc>
              <a:spcBef>
                <a:spcPct val="30000"/>
              </a:spcBef>
              <a:buSzPct val="100000"/>
              <a:buChar char="–"/>
              <a:defRPr>
                <a:solidFill>
                  <a:schemeClr val="tx1"/>
                </a:solidFill>
                <a:latin typeface="Arial" charset="0"/>
              </a:defRPr>
            </a:lvl5pPr>
            <a:lvl6pPr marL="2116138" indent="-171450" eaLnBrk="0" fontAlgn="base" hangingPunct="0">
              <a:lnSpc>
                <a:spcPct val="89000"/>
              </a:lnSpc>
              <a:spcBef>
                <a:spcPct val="30000"/>
              </a:spcBef>
              <a:spcAft>
                <a:spcPct val="0"/>
              </a:spcAft>
              <a:buSzPct val="100000"/>
              <a:buChar char="–"/>
              <a:defRPr>
                <a:solidFill>
                  <a:schemeClr val="tx1"/>
                </a:solidFill>
                <a:latin typeface="Arial" charset="0"/>
              </a:defRPr>
            </a:lvl6pPr>
            <a:lvl7pPr marL="2573338" indent="-171450" eaLnBrk="0" fontAlgn="base" hangingPunct="0">
              <a:lnSpc>
                <a:spcPct val="89000"/>
              </a:lnSpc>
              <a:spcBef>
                <a:spcPct val="30000"/>
              </a:spcBef>
              <a:spcAft>
                <a:spcPct val="0"/>
              </a:spcAft>
              <a:buSzPct val="100000"/>
              <a:buChar char="–"/>
              <a:defRPr>
                <a:solidFill>
                  <a:schemeClr val="tx1"/>
                </a:solidFill>
                <a:latin typeface="Arial" charset="0"/>
              </a:defRPr>
            </a:lvl7pPr>
            <a:lvl8pPr marL="3030538" indent="-171450" eaLnBrk="0" fontAlgn="base" hangingPunct="0">
              <a:lnSpc>
                <a:spcPct val="89000"/>
              </a:lnSpc>
              <a:spcBef>
                <a:spcPct val="30000"/>
              </a:spcBef>
              <a:spcAft>
                <a:spcPct val="0"/>
              </a:spcAft>
              <a:buSzPct val="100000"/>
              <a:buChar char="–"/>
              <a:defRPr>
                <a:solidFill>
                  <a:schemeClr val="tx1"/>
                </a:solidFill>
                <a:latin typeface="Arial" charset="0"/>
              </a:defRPr>
            </a:lvl8pPr>
            <a:lvl9pPr marL="3487738" indent="-171450" eaLnBrk="0" fontAlgn="base" hangingPunct="0">
              <a:lnSpc>
                <a:spcPct val="89000"/>
              </a:lnSpc>
              <a:spcBef>
                <a:spcPct val="30000"/>
              </a:spcBef>
              <a:spcAft>
                <a:spcPct val="0"/>
              </a:spcAft>
              <a:buSzPct val="100000"/>
              <a:buChar char="–"/>
              <a:defRPr>
                <a:solidFill>
                  <a:schemeClr val="tx1"/>
                </a:solidFill>
                <a:latin typeface="Arial" charset="0"/>
              </a:defRPr>
            </a:lvl9pPr>
          </a:lstStyle>
          <a:p>
            <a:pPr eaLnBrk="0" fontAlgn="base" hangingPunct="0">
              <a:lnSpc>
                <a:spcPct val="110000"/>
              </a:lnSpc>
              <a:spcAft>
                <a:spcPct val="0"/>
              </a:spcAft>
              <a:buClr>
                <a:srgbClr val="00FF00"/>
              </a:buClr>
              <a:buFont typeface="Wingdings" pitchFamily="52" charset="2"/>
              <a:buNone/>
              <a:defRPr/>
            </a:pPr>
            <a:r>
              <a:rPr lang="en-US" altLang="en-US" b="1" smtClean="0">
                <a:solidFill>
                  <a:srgbClr val="FAFD00"/>
                </a:solidFill>
              </a:rPr>
              <a:t>	a)  only B</a:t>
            </a:r>
          </a:p>
          <a:p>
            <a:pPr eaLnBrk="0" fontAlgn="base" hangingPunct="0">
              <a:lnSpc>
                <a:spcPct val="110000"/>
              </a:lnSpc>
              <a:spcAft>
                <a:spcPct val="0"/>
              </a:spcAft>
              <a:buClr>
                <a:srgbClr val="00FF00"/>
              </a:buClr>
              <a:buFont typeface="Monotype Sorts" pitchFamily="2" charset="2"/>
              <a:buNone/>
              <a:defRPr/>
            </a:pPr>
            <a:r>
              <a:rPr lang="en-US" altLang="en-US" b="1" smtClean="0">
                <a:solidFill>
                  <a:srgbClr val="FAFD00"/>
                </a:solidFill>
              </a:rPr>
              <a:t>	b)  only C</a:t>
            </a:r>
          </a:p>
          <a:p>
            <a:pPr eaLnBrk="0" fontAlgn="base" hangingPunct="0">
              <a:lnSpc>
                <a:spcPct val="110000"/>
              </a:lnSpc>
              <a:spcAft>
                <a:spcPct val="0"/>
              </a:spcAft>
              <a:buClr>
                <a:srgbClr val="00FF00"/>
              </a:buClr>
              <a:buFont typeface="Monotype Sorts" pitchFamily="2" charset="2"/>
              <a:buNone/>
              <a:defRPr/>
            </a:pPr>
            <a:r>
              <a:rPr lang="en-US" altLang="en-US" b="1" smtClean="0">
                <a:solidFill>
                  <a:srgbClr val="FAFD00"/>
                </a:solidFill>
              </a:rPr>
              <a:t>	c)  A, B, and C</a:t>
            </a:r>
          </a:p>
          <a:p>
            <a:pPr eaLnBrk="0" fontAlgn="base" hangingPunct="0">
              <a:lnSpc>
                <a:spcPct val="110000"/>
              </a:lnSpc>
              <a:spcAft>
                <a:spcPct val="0"/>
              </a:spcAft>
              <a:buClr>
                <a:srgbClr val="00FF00"/>
              </a:buClr>
              <a:buFont typeface="Monotype Sorts" pitchFamily="2" charset="2"/>
              <a:buNone/>
              <a:defRPr/>
            </a:pPr>
            <a:r>
              <a:rPr lang="en-US" altLang="en-US" b="1" smtClean="0">
                <a:solidFill>
                  <a:srgbClr val="FAFD00"/>
                </a:solidFill>
              </a:rPr>
              <a:t>	d)  only A and C</a:t>
            </a:r>
          </a:p>
          <a:p>
            <a:pPr eaLnBrk="0" fontAlgn="base" hangingPunct="0">
              <a:lnSpc>
                <a:spcPct val="110000"/>
              </a:lnSpc>
              <a:spcAft>
                <a:spcPct val="0"/>
              </a:spcAft>
              <a:buClr>
                <a:srgbClr val="00FF00"/>
              </a:buClr>
              <a:buFont typeface="Monotype Sorts" pitchFamily="2" charset="2"/>
              <a:buNone/>
              <a:defRPr/>
            </a:pPr>
            <a:r>
              <a:rPr lang="en-US" altLang="en-US" b="1" smtClean="0">
                <a:solidFill>
                  <a:srgbClr val="FAFD00"/>
                </a:solidFill>
              </a:rPr>
              <a:t>	e)  only B and C</a:t>
            </a:r>
            <a:endParaRPr lang="en-US" altLang="en-US" smtClean="0">
              <a:solidFill>
                <a:srgbClr val="FFFFFF"/>
              </a:solidFill>
              <a:effectLst>
                <a:outerShdw blurRad="38100" dist="38100" dir="2700000" algn="tl">
                  <a:srgbClr val="000000"/>
                </a:outerShdw>
              </a:effectLst>
            </a:endParaRPr>
          </a:p>
        </p:txBody>
      </p:sp>
      <p:sp>
        <p:nvSpPr>
          <p:cNvPr id="531461" name="Rectangle 5"/>
          <p:cNvSpPr>
            <a:spLocks noGrp="1" noChangeArrowheads="1"/>
          </p:cNvSpPr>
          <p:nvPr>
            <p:ph type="title"/>
          </p:nvPr>
        </p:nvSpPr>
        <p:spPr>
          <a:xfrm>
            <a:off x="933450" y="0"/>
            <a:ext cx="7294563" cy="838200"/>
          </a:xfrm>
        </p:spPr>
        <p:txBody>
          <a:bodyPr/>
          <a:lstStyle/>
          <a:p>
            <a:pPr>
              <a:lnSpc>
                <a:spcPct val="90000"/>
              </a:lnSpc>
              <a:defRPr/>
            </a:pPr>
            <a:r>
              <a:rPr lang="en-US" altLang="en-US" sz="2800" i="1" dirty="0" smtClean="0"/>
              <a:t>1…</a:t>
            </a:r>
            <a:br>
              <a:rPr lang="en-US" altLang="en-US" sz="2800" i="1" dirty="0" smtClean="0"/>
            </a:br>
            <a:r>
              <a:rPr lang="en-US" altLang="en-US" sz="2800" i="1" dirty="0" err="1" smtClean="0"/>
              <a:t>ConcepTest</a:t>
            </a:r>
            <a:r>
              <a:rPr lang="en-US" altLang="en-US" sz="2800" i="1" dirty="0" smtClean="0"/>
              <a:t> </a:t>
            </a:r>
            <a:r>
              <a:rPr lang="en-US" altLang="en-US" sz="2800" i="1" dirty="0" smtClean="0"/>
              <a:t>6.12</a:t>
            </a:r>
            <a:r>
              <a:rPr lang="en-US" altLang="en-US" sz="2800" i="1" dirty="0" smtClean="0">
                <a:solidFill>
                  <a:srgbClr val="000000"/>
                </a:solidFill>
                <a:effectLst/>
              </a:rPr>
              <a:t>   </a:t>
            </a:r>
            <a:r>
              <a:rPr lang="en-US" altLang="en-US" sz="2800" dirty="0" smtClean="0">
                <a:solidFill>
                  <a:schemeClr val="accent2"/>
                </a:solidFill>
              </a:rPr>
              <a:t>KE and PE</a:t>
            </a:r>
          </a:p>
        </p:txBody>
      </p:sp>
      <p:sp>
        <p:nvSpPr>
          <p:cNvPr id="531462" name="Rectangle 6"/>
          <p:cNvSpPr>
            <a:spLocks noChangeArrowheads="1"/>
          </p:cNvSpPr>
          <p:nvPr/>
        </p:nvSpPr>
        <p:spPr bwMode="auto">
          <a:xfrm>
            <a:off x="320675" y="3748088"/>
            <a:ext cx="8264525" cy="661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lvl1pPr marL="401638" indent="-401638">
              <a:lnSpc>
                <a:spcPct val="89000"/>
              </a:lnSpc>
              <a:spcBef>
                <a:spcPct val="30000"/>
              </a:spcBef>
              <a:buClr>
                <a:schemeClr val="accent1"/>
              </a:buClr>
              <a:buSzPct val="75000"/>
              <a:buFont typeface="Monotype Sorts" pitchFamily="2" charset="2"/>
              <a:buChar char="l"/>
              <a:defRPr sz="2000">
                <a:solidFill>
                  <a:schemeClr val="tx1"/>
                </a:solidFill>
                <a:latin typeface="Arial" charset="0"/>
              </a:defRPr>
            </a:lvl1pPr>
            <a:lvl2pPr marL="744538" indent="-228600">
              <a:lnSpc>
                <a:spcPct val="89000"/>
              </a:lnSpc>
              <a:spcBef>
                <a:spcPct val="30000"/>
              </a:spcBef>
              <a:buClr>
                <a:schemeClr val="tx2"/>
              </a:buClr>
              <a:buSzPct val="100000"/>
              <a:buFont typeface="Monotype Sorts" pitchFamily="2" charset="2"/>
              <a:buChar char="ç"/>
              <a:defRPr sz="2000">
                <a:solidFill>
                  <a:schemeClr val="tx1"/>
                </a:solidFill>
                <a:latin typeface="Arial" charset="0"/>
              </a:defRPr>
            </a:lvl2pPr>
            <a:lvl3pPr marL="1087438" indent="-228600">
              <a:lnSpc>
                <a:spcPct val="89000"/>
              </a:lnSpc>
              <a:spcBef>
                <a:spcPct val="30000"/>
              </a:spcBef>
              <a:buSzPct val="100000"/>
              <a:buChar char="»"/>
              <a:defRPr sz="2000">
                <a:solidFill>
                  <a:schemeClr val="tx1"/>
                </a:solidFill>
                <a:latin typeface="Arial" charset="0"/>
              </a:defRPr>
            </a:lvl3pPr>
            <a:lvl4pPr marL="1373188" indent="-171450">
              <a:lnSpc>
                <a:spcPct val="89000"/>
              </a:lnSpc>
              <a:spcBef>
                <a:spcPct val="30000"/>
              </a:spcBef>
              <a:buClr>
                <a:schemeClr val="hlink"/>
              </a:buClr>
              <a:buSzPct val="59000"/>
              <a:buFont typeface="Monotype Sorts" pitchFamily="2" charset="2"/>
              <a:buChar char="n"/>
              <a:defRPr>
                <a:solidFill>
                  <a:schemeClr val="tx1"/>
                </a:solidFill>
                <a:latin typeface="Arial" charset="0"/>
              </a:defRPr>
            </a:lvl4pPr>
            <a:lvl5pPr marL="1658938" indent="-171450">
              <a:lnSpc>
                <a:spcPct val="89000"/>
              </a:lnSpc>
              <a:spcBef>
                <a:spcPct val="30000"/>
              </a:spcBef>
              <a:buSzPct val="100000"/>
              <a:buChar char="–"/>
              <a:defRPr>
                <a:solidFill>
                  <a:schemeClr val="tx1"/>
                </a:solidFill>
                <a:latin typeface="Arial" charset="0"/>
              </a:defRPr>
            </a:lvl5pPr>
            <a:lvl6pPr marL="2116138" indent="-171450" eaLnBrk="0" fontAlgn="base" hangingPunct="0">
              <a:lnSpc>
                <a:spcPct val="89000"/>
              </a:lnSpc>
              <a:spcBef>
                <a:spcPct val="30000"/>
              </a:spcBef>
              <a:spcAft>
                <a:spcPct val="0"/>
              </a:spcAft>
              <a:buSzPct val="100000"/>
              <a:buChar char="–"/>
              <a:defRPr>
                <a:solidFill>
                  <a:schemeClr val="tx1"/>
                </a:solidFill>
                <a:latin typeface="Arial" charset="0"/>
              </a:defRPr>
            </a:lvl6pPr>
            <a:lvl7pPr marL="2573338" indent="-171450" eaLnBrk="0" fontAlgn="base" hangingPunct="0">
              <a:lnSpc>
                <a:spcPct val="89000"/>
              </a:lnSpc>
              <a:spcBef>
                <a:spcPct val="30000"/>
              </a:spcBef>
              <a:spcAft>
                <a:spcPct val="0"/>
              </a:spcAft>
              <a:buSzPct val="100000"/>
              <a:buChar char="–"/>
              <a:defRPr>
                <a:solidFill>
                  <a:schemeClr val="tx1"/>
                </a:solidFill>
                <a:latin typeface="Arial" charset="0"/>
              </a:defRPr>
            </a:lvl7pPr>
            <a:lvl8pPr marL="3030538" indent="-171450" eaLnBrk="0" fontAlgn="base" hangingPunct="0">
              <a:lnSpc>
                <a:spcPct val="89000"/>
              </a:lnSpc>
              <a:spcBef>
                <a:spcPct val="30000"/>
              </a:spcBef>
              <a:spcAft>
                <a:spcPct val="0"/>
              </a:spcAft>
              <a:buSzPct val="100000"/>
              <a:buChar char="–"/>
              <a:defRPr>
                <a:solidFill>
                  <a:schemeClr val="tx1"/>
                </a:solidFill>
                <a:latin typeface="Arial" charset="0"/>
              </a:defRPr>
            </a:lvl8pPr>
            <a:lvl9pPr marL="3487738" indent="-171450" eaLnBrk="0" fontAlgn="base" hangingPunct="0">
              <a:lnSpc>
                <a:spcPct val="89000"/>
              </a:lnSpc>
              <a:spcBef>
                <a:spcPct val="30000"/>
              </a:spcBef>
              <a:spcAft>
                <a:spcPct val="0"/>
              </a:spcAft>
              <a:buSzPct val="100000"/>
              <a:buChar char="–"/>
              <a:defRPr>
                <a:solidFill>
                  <a:schemeClr val="tx1"/>
                </a:solidFill>
                <a:latin typeface="Arial" charset="0"/>
              </a:defRPr>
            </a:lvl9pPr>
          </a:lstStyle>
          <a:p>
            <a:pPr eaLnBrk="0" fontAlgn="base" hangingPunct="0">
              <a:lnSpc>
                <a:spcPct val="110000"/>
              </a:lnSpc>
              <a:spcAft>
                <a:spcPct val="0"/>
              </a:spcAft>
              <a:buClr>
                <a:srgbClr val="00FF00"/>
              </a:buClr>
              <a:buFont typeface="Wingdings" pitchFamily="52" charset="2"/>
              <a:buNone/>
              <a:defRPr/>
            </a:pPr>
            <a:r>
              <a:rPr lang="en-US" altLang="en-US" b="1" smtClean="0">
                <a:solidFill>
                  <a:srgbClr val="00FFFF"/>
                </a:solidFill>
                <a:effectLst>
                  <a:outerShdw blurRad="38100" dist="38100" dir="2700000" algn="tl">
                    <a:srgbClr val="000000"/>
                  </a:outerShdw>
                </a:effectLst>
              </a:rPr>
              <a:t>A) skier’s PE          B) skier’s change in PE          C) skier’s final KE</a:t>
            </a:r>
          </a:p>
        </p:txBody>
      </p:sp>
    </p:spTree>
    <p:extLst>
      <p:ext uri="{BB962C8B-B14F-4D97-AF65-F5344CB8AC3E}">
        <p14:creationId xmlns:p14="http://schemas.microsoft.com/office/powerpoint/2010/main" val="12575537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AutoShape 2"/>
          <p:cNvSpPr>
            <a:spLocks noChangeArrowheads="1"/>
          </p:cNvSpPr>
          <p:nvPr/>
        </p:nvSpPr>
        <p:spPr bwMode="auto">
          <a:xfrm>
            <a:off x="0" y="0"/>
            <a:ext cx="9144000" cy="3429000"/>
          </a:xfrm>
          <a:prstGeom prst="roundRect">
            <a:avLst>
              <a:gd name="adj" fmla="val 16667"/>
            </a:avLst>
          </a:prstGeom>
          <a:solidFill>
            <a:srgbClr val="000000"/>
          </a:solidFill>
          <a:ln w="38100">
            <a:solidFill>
              <a:srgbClr val="FCFEB9"/>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400">
              <a:solidFill>
                <a:srgbClr val="FFFFFF"/>
              </a:solidFill>
              <a:latin typeface="Times New Roman" pitchFamily="18" charset="0"/>
            </a:endParaRPr>
          </a:p>
        </p:txBody>
      </p:sp>
      <p:sp>
        <p:nvSpPr>
          <p:cNvPr id="535555" name="Rectangle 3"/>
          <p:cNvSpPr>
            <a:spLocks noGrp="1" noChangeArrowheads="1"/>
          </p:cNvSpPr>
          <p:nvPr>
            <p:ph type="title"/>
          </p:nvPr>
        </p:nvSpPr>
        <p:spPr>
          <a:xfrm>
            <a:off x="933450" y="0"/>
            <a:ext cx="7294563" cy="838200"/>
          </a:xfrm>
        </p:spPr>
        <p:txBody>
          <a:bodyPr/>
          <a:lstStyle/>
          <a:p>
            <a:pPr>
              <a:lnSpc>
                <a:spcPct val="90000"/>
              </a:lnSpc>
              <a:defRPr/>
            </a:pPr>
            <a:r>
              <a:rPr lang="en-US" altLang="en-US" sz="2800" i="1" dirty="0" smtClean="0"/>
              <a:t>2…</a:t>
            </a:r>
            <a:r>
              <a:rPr lang="en-US" altLang="en-US" sz="2800" i="1" dirty="0" err="1" smtClean="0"/>
              <a:t>ConcepTest</a:t>
            </a:r>
            <a:r>
              <a:rPr lang="en-US" altLang="en-US" sz="2800" i="1" dirty="0" smtClean="0"/>
              <a:t> </a:t>
            </a:r>
            <a:r>
              <a:rPr lang="en-US" altLang="en-US" sz="2800" i="1" dirty="0" smtClean="0"/>
              <a:t>6.13</a:t>
            </a:r>
            <a:r>
              <a:rPr lang="en-US" altLang="en-US" sz="2800" i="1" dirty="0" smtClean="0">
                <a:solidFill>
                  <a:srgbClr val="000000"/>
                </a:solidFill>
                <a:effectLst/>
              </a:rPr>
              <a:t>   </a:t>
            </a:r>
            <a:r>
              <a:rPr lang="en-US" altLang="en-US" sz="2800" dirty="0" smtClean="0">
                <a:solidFill>
                  <a:schemeClr val="accent2"/>
                </a:solidFill>
              </a:rPr>
              <a:t>Up the Hill</a:t>
            </a:r>
          </a:p>
        </p:txBody>
      </p:sp>
      <p:sp>
        <p:nvSpPr>
          <p:cNvPr id="535556" name="Rectangle 4"/>
          <p:cNvSpPr>
            <a:spLocks noChangeArrowheads="1"/>
          </p:cNvSpPr>
          <p:nvPr/>
        </p:nvSpPr>
        <p:spPr bwMode="auto">
          <a:xfrm>
            <a:off x="4572000" y="1219200"/>
            <a:ext cx="4191000" cy="2209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lvl1pPr marL="401638" indent="-401638">
              <a:lnSpc>
                <a:spcPct val="89000"/>
              </a:lnSpc>
              <a:spcBef>
                <a:spcPct val="30000"/>
              </a:spcBef>
              <a:buClr>
                <a:schemeClr val="accent1"/>
              </a:buClr>
              <a:buSzPct val="75000"/>
              <a:buFont typeface="Monotype Sorts" pitchFamily="2" charset="2"/>
              <a:buChar char="l"/>
              <a:defRPr sz="2000">
                <a:solidFill>
                  <a:schemeClr val="tx1"/>
                </a:solidFill>
                <a:latin typeface="Arial" charset="0"/>
              </a:defRPr>
            </a:lvl1pPr>
            <a:lvl2pPr marL="744538" indent="-228600">
              <a:lnSpc>
                <a:spcPct val="89000"/>
              </a:lnSpc>
              <a:spcBef>
                <a:spcPct val="30000"/>
              </a:spcBef>
              <a:buClr>
                <a:schemeClr val="tx2"/>
              </a:buClr>
              <a:buSzPct val="100000"/>
              <a:buFont typeface="Monotype Sorts" pitchFamily="2" charset="2"/>
              <a:buChar char="ç"/>
              <a:defRPr sz="2000">
                <a:solidFill>
                  <a:schemeClr val="tx1"/>
                </a:solidFill>
                <a:latin typeface="Arial" charset="0"/>
              </a:defRPr>
            </a:lvl2pPr>
            <a:lvl3pPr marL="1087438" indent="-228600">
              <a:lnSpc>
                <a:spcPct val="89000"/>
              </a:lnSpc>
              <a:spcBef>
                <a:spcPct val="30000"/>
              </a:spcBef>
              <a:buSzPct val="100000"/>
              <a:buChar char="»"/>
              <a:defRPr sz="2000">
                <a:solidFill>
                  <a:schemeClr val="tx1"/>
                </a:solidFill>
                <a:latin typeface="Arial" charset="0"/>
              </a:defRPr>
            </a:lvl3pPr>
            <a:lvl4pPr marL="1373188" indent="-171450">
              <a:lnSpc>
                <a:spcPct val="89000"/>
              </a:lnSpc>
              <a:spcBef>
                <a:spcPct val="30000"/>
              </a:spcBef>
              <a:buClr>
                <a:schemeClr val="hlink"/>
              </a:buClr>
              <a:buSzPct val="59000"/>
              <a:buFont typeface="Monotype Sorts" pitchFamily="2" charset="2"/>
              <a:buChar char="n"/>
              <a:defRPr>
                <a:solidFill>
                  <a:schemeClr val="tx1"/>
                </a:solidFill>
                <a:latin typeface="Arial" charset="0"/>
              </a:defRPr>
            </a:lvl4pPr>
            <a:lvl5pPr marL="1658938" indent="-171450">
              <a:lnSpc>
                <a:spcPct val="89000"/>
              </a:lnSpc>
              <a:spcBef>
                <a:spcPct val="30000"/>
              </a:spcBef>
              <a:buSzPct val="100000"/>
              <a:buChar char="–"/>
              <a:defRPr>
                <a:solidFill>
                  <a:schemeClr val="tx1"/>
                </a:solidFill>
                <a:latin typeface="Arial" charset="0"/>
              </a:defRPr>
            </a:lvl5pPr>
            <a:lvl6pPr marL="2116138" indent="-171450" eaLnBrk="0" fontAlgn="base" hangingPunct="0">
              <a:lnSpc>
                <a:spcPct val="89000"/>
              </a:lnSpc>
              <a:spcBef>
                <a:spcPct val="30000"/>
              </a:spcBef>
              <a:spcAft>
                <a:spcPct val="0"/>
              </a:spcAft>
              <a:buSzPct val="100000"/>
              <a:buChar char="–"/>
              <a:defRPr>
                <a:solidFill>
                  <a:schemeClr val="tx1"/>
                </a:solidFill>
                <a:latin typeface="Arial" charset="0"/>
              </a:defRPr>
            </a:lvl6pPr>
            <a:lvl7pPr marL="2573338" indent="-171450" eaLnBrk="0" fontAlgn="base" hangingPunct="0">
              <a:lnSpc>
                <a:spcPct val="89000"/>
              </a:lnSpc>
              <a:spcBef>
                <a:spcPct val="30000"/>
              </a:spcBef>
              <a:spcAft>
                <a:spcPct val="0"/>
              </a:spcAft>
              <a:buSzPct val="100000"/>
              <a:buChar char="–"/>
              <a:defRPr>
                <a:solidFill>
                  <a:schemeClr val="tx1"/>
                </a:solidFill>
                <a:latin typeface="Arial" charset="0"/>
              </a:defRPr>
            </a:lvl7pPr>
            <a:lvl8pPr marL="3030538" indent="-171450" eaLnBrk="0" fontAlgn="base" hangingPunct="0">
              <a:lnSpc>
                <a:spcPct val="89000"/>
              </a:lnSpc>
              <a:spcBef>
                <a:spcPct val="30000"/>
              </a:spcBef>
              <a:spcAft>
                <a:spcPct val="0"/>
              </a:spcAft>
              <a:buSzPct val="100000"/>
              <a:buChar char="–"/>
              <a:defRPr>
                <a:solidFill>
                  <a:schemeClr val="tx1"/>
                </a:solidFill>
                <a:latin typeface="Arial" charset="0"/>
              </a:defRPr>
            </a:lvl8pPr>
            <a:lvl9pPr marL="3487738" indent="-171450" eaLnBrk="0" fontAlgn="base" hangingPunct="0">
              <a:lnSpc>
                <a:spcPct val="89000"/>
              </a:lnSpc>
              <a:spcBef>
                <a:spcPct val="30000"/>
              </a:spcBef>
              <a:spcAft>
                <a:spcPct val="0"/>
              </a:spcAft>
              <a:buSzPct val="100000"/>
              <a:buChar char="–"/>
              <a:defRPr>
                <a:solidFill>
                  <a:schemeClr val="tx1"/>
                </a:solidFill>
                <a:latin typeface="Arial" charset="0"/>
              </a:defRPr>
            </a:lvl9pPr>
          </a:lstStyle>
          <a:p>
            <a:pPr eaLnBrk="0" fontAlgn="base" hangingPunct="0">
              <a:lnSpc>
                <a:spcPct val="90000"/>
              </a:lnSpc>
              <a:spcAft>
                <a:spcPct val="0"/>
              </a:spcAft>
              <a:buClr>
                <a:srgbClr val="00FF00"/>
              </a:buClr>
              <a:buFont typeface="Monotype Sorts" pitchFamily="2" charset="2"/>
              <a:buNone/>
              <a:defRPr/>
            </a:pPr>
            <a:endParaRPr lang="en-US" altLang="en-US" smtClean="0">
              <a:solidFill>
                <a:srgbClr val="FFFFFF"/>
              </a:solidFill>
              <a:effectLst>
                <a:outerShdw blurRad="38100" dist="38100" dir="2700000" algn="tl">
                  <a:srgbClr val="000000"/>
                </a:outerShdw>
              </a:effectLst>
            </a:endParaRPr>
          </a:p>
        </p:txBody>
      </p:sp>
      <p:sp>
        <p:nvSpPr>
          <p:cNvPr id="535557" name="Rectangle 5"/>
          <p:cNvSpPr>
            <a:spLocks noChangeArrowheads="1"/>
          </p:cNvSpPr>
          <p:nvPr/>
        </p:nvSpPr>
        <p:spPr bwMode="auto">
          <a:xfrm>
            <a:off x="5688013" y="728663"/>
            <a:ext cx="3455987" cy="2401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lvl1pPr marL="401638" indent="-401638">
              <a:lnSpc>
                <a:spcPct val="89000"/>
              </a:lnSpc>
              <a:spcBef>
                <a:spcPct val="30000"/>
              </a:spcBef>
              <a:buClr>
                <a:schemeClr val="accent1"/>
              </a:buClr>
              <a:buSzPct val="75000"/>
              <a:buFont typeface="Monotype Sorts" pitchFamily="2" charset="2"/>
              <a:buChar char="l"/>
              <a:defRPr sz="2000">
                <a:solidFill>
                  <a:schemeClr val="tx1"/>
                </a:solidFill>
                <a:latin typeface="Arial" charset="0"/>
              </a:defRPr>
            </a:lvl1pPr>
            <a:lvl2pPr marL="744538" indent="-228600">
              <a:lnSpc>
                <a:spcPct val="89000"/>
              </a:lnSpc>
              <a:spcBef>
                <a:spcPct val="30000"/>
              </a:spcBef>
              <a:buClr>
                <a:schemeClr val="tx2"/>
              </a:buClr>
              <a:buSzPct val="100000"/>
              <a:buFont typeface="Monotype Sorts" pitchFamily="2" charset="2"/>
              <a:buChar char="ç"/>
              <a:defRPr sz="2000">
                <a:solidFill>
                  <a:schemeClr val="tx1"/>
                </a:solidFill>
                <a:latin typeface="Arial" charset="0"/>
              </a:defRPr>
            </a:lvl2pPr>
            <a:lvl3pPr marL="1087438" indent="-228600">
              <a:lnSpc>
                <a:spcPct val="89000"/>
              </a:lnSpc>
              <a:spcBef>
                <a:spcPct val="30000"/>
              </a:spcBef>
              <a:buSzPct val="100000"/>
              <a:buChar char="»"/>
              <a:defRPr sz="2000">
                <a:solidFill>
                  <a:schemeClr val="tx1"/>
                </a:solidFill>
                <a:latin typeface="Arial" charset="0"/>
              </a:defRPr>
            </a:lvl3pPr>
            <a:lvl4pPr marL="1373188" indent="-171450">
              <a:lnSpc>
                <a:spcPct val="89000"/>
              </a:lnSpc>
              <a:spcBef>
                <a:spcPct val="30000"/>
              </a:spcBef>
              <a:buClr>
                <a:schemeClr val="hlink"/>
              </a:buClr>
              <a:buSzPct val="59000"/>
              <a:buFont typeface="Monotype Sorts" pitchFamily="2" charset="2"/>
              <a:buChar char="n"/>
              <a:defRPr>
                <a:solidFill>
                  <a:schemeClr val="tx1"/>
                </a:solidFill>
                <a:latin typeface="Arial" charset="0"/>
              </a:defRPr>
            </a:lvl4pPr>
            <a:lvl5pPr marL="1658938" indent="-171450">
              <a:lnSpc>
                <a:spcPct val="89000"/>
              </a:lnSpc>
              <a:spcBef>
                <a:spcPct val="30000"/>
              </a:spcBef>
              <a:buSzPct val="100000"/>
              <a:buChar char="–"/>
              <a:defRPr>
                <a:solidFill>
                  <a:schemeClr val="tx1"/>
                </a:solidFill>
                <a:latin typeface="Arial" charset="0"/>
              </a:defRPr>
            </a:lvl5pPr>
            <a:lvl6pPr marL="2116138" indent="-171450" eaLnBrk="0" fontAlgn="base" hangingPunct="0">
              <a:lnSpc>
                <a:spcPct val="89000"/>
              </a:lnSpc>
              <a:spcBef>
                <a:spcPct val="30000"/>
              </a:spcBef>
              <a:spcAft>
                <a:spcPct val="0"/>
              </a:spcAft>
              <a:buSzPct val="100000"/>
              <a:buChar char="–"/>
              <a:defRPr>
                <a:solidFill>
                  <a:schemeClr val="tx1"/>
                </a:solidFill>
                <a:latin typeface="Arial" charset="0"/>
              </a:defRPr>
            </a:lvl6pPr>
            <a:lvl7pPr marL="2573338" indent="-171450" eaLnBrk="0" fontAlgn="base" hangingPunct="0">
              <a:lnSpc>
                <a:spcPct val="89000"/>
              </a:lnSpc>
              <a:spcBef>
                <a:spcPct val="30000"/>
              </a:spcBef>
              <a:spcAft>
                <a:spcPct val="0"/>
              </a:spcAft>
              <a:buSzPct val="100000"/>
              <a:buChar char="–"/>
              <a:defRPr>
                <a:solidFill>
                  <a:schemeClr val="tx1"/>
                </a:solidFill>
                <a:latin typeface="Arial" charset="0"/>
              </a:defRPr>
            </a:lvl7pPr>
            <a:lvl8pPr marL="3030538" indent="-171450" eaLnBrk="0" fontAlgn="base" hangingPunct="0">
              <a:lnSpc>
                <a:spcPct val="89000"/>
              </a:lnSpc>
              <a:spcBef>
                <a:spcPct val="30000"/>
              </a:spcBef>
              <a:spcAft>
                <a:spcPct val="0"/>
              </a:spcAft>
              <a:buSzPct val="100000"/>
              <a:buChar char="–"/>
              <a:defRPr>
                <a:solidFill>
                  <a:schemeClr val="tx1"/>
                </a:solidFill>
                <a:latin typeface="Arial" charset="0"/>
              </a:defRPr>
            </a:lvl8pPr>
            <a:lvl9pPr marL="3487738" indent="-171450" eaLnBrk="0" fontAlgn="base" hangingPunct="0">
              <a:lnSpc>
                <a:spcPct val="89000"/>
              </a:lnSpc>
              <a:spcBef>
                <a:spcPct val="30000"/>
              </a:spcBef>
              <a:spcAft>
                <a:spcPct val="0"/>
              </a:spcAft>
              <a:buSzPct val="100000"/>
              <a:buChar char="–"/>
              <a:defRPr>
                <a:solidFill>
                  <a:schemeClr val="tx1"/>
                </a:solidFill>
                <a:latin typeface="Arial" charset="0"/>
              </a:defRPr>
            </a:lvl9pPr>
          </a:lstStyle>
          <a:p>
            <a:pPr eaLnBrk="0" fontAlgn="base" hangingPunct="0">
              <a:lnSpc>
                <a:spcPct val="110000"/>
              </a:lnSpc>
              <a:spcAft>
                <a:spcPct val="0"/>
              </a:spcAft>
              <a:buClr>
                <a:srgbClr val="00FF00"/>
              </a:buClr>
              <a:buFont typeface="Monotype Sorts" pitchFamily="2" charset="2"/>
              <a:buNone/>
              <a:defRPr/>
            </a:pPr>
            <a:r>
              <a:rPr lang="en-US" altLang="en-US" b="1" smtClean="0">
                <a:solidFill>
                  <a:srgbClr val="FAFD00"/>
                </a:solidFill>
              </a:rPr>
              <a:t>a)</a:t>
            </a:r>
            <a:r>
              <a:rPr lang="en-US" altLang="en-US" b="1" smtClean="0">
                <a:solidFill>
                  <a:srgbClr val="FFFFFF"/>
                </a:solidFill>
              </a:rPr>
              <a:t>  </a:t>
            </a:r>
            <a:r>
              <a:rPr lang="en-US" altLang="en-US" b="1" smtClean="0">
                <a:solidFill>
                  <a:srgbClr val="FAFD00"/>
                </a:solidFill>
              </a:rPr>
              <a:t>the same</a:t>
            </a:r>
          </a:p>
          <a:p>
            <a:pPr eaLnBrk="0" fontAlgn="base" hangingPunct="0">
              <a:lnSpc>
                <a:spcPct val="110000"/>
              </a:lnSpc>
              <a:spcAft>
                <a:spcPct val="0"/>
              </a:spcAft>
              <a:buClr>
                <a:srgbClr val="00FF00"/>
              </a:buClr>
              <a:buFont typeface="Monotype Sorts" pitchFamily="2" charset="2"/>
              <a:buNone/>
              <a:defRPr/>
            </a:pPr>
            <a:r>
              <a:rPr lang="en-US" altLang="en-US" b="1" smtClean="0">
                <a:solidFill>
                  <a:srgbClr val="FAFD00"/>
                </a:solidFill>
              </a:rPr>
              <a:t>b)  twice as much</a:t>
            </a:r>
          </a:p>
          <a:p>
            <a:pPr eaLnBrk="0" fontAlgn="base" hangingPunct="0">
              <a:lnSpc>
                <a:spcPct val="110000"/>
              </a:lnSpc>
              <a:spcAft>
                <a:spcPct val="0"/>
              </a:spcAft>
              <a:buClr>
                <a:srgbClr val="00FF00"/>
              </a:buClr>
              <a:buFont typeface="Monotype Sorts" pitchFamily="2" charset="2"/>
              <a:buNone/>
              <a:defRPr/>
            </a:pPr>
            <a:r>
              <a:rPr lang="en-US" altLang="en-US" b="1" smtClean="0">
                <a:solidFill>
                  <a:srgbClr val="FAFD00"/>
                </a:solidFill>
              </a:rPr>
              <a:t>c)  four times as much</a:t>
            </a:r>
          </a:p>
          <a:p>
            <a:pPr eaLnBrk="0" fontAlgn="base" hangingPunct="0">
              <a:lnSpc>
                <a:spcPct val="110000"/>
              </a:lnSpc>
              <a:spcAft>
                <a:spcPct val="0"/>
              </a:spcAft>
              <a:buClr>
                <a:srgbClr val="00FF00"/>
              </a:buClr>
              <a:buFont typeface="Monotype Sorts" pitchFamily="2" charset="2"/>
              <a:buNone/>
              <a:defRPr/>
            </a:pPr>
            <a:r>
              <a:rPr lang="en-US" altLang="en-US" b="1" smtClean="0">
                <a:solidFill>
                  <a:srgbClr val="FAFD00"/>
                </a:solidFill>
              </a:rPr>
              <a:t>d)  half as much</a:t>
            </a:r>
            <a:endParaRPr lang="en-US" altLang="en-US" b="1" smtClean="0">
              <a:solidFill>
                <a:srgbClr val="FAFD00"/>
              </a:solidFill>
              <a:effectLst>
                <a:outerShdw blurRad="38100" dist="38100" dir="2700000" algn="tl">
                  <a:srgbClr val="000000"/>
                </a:outerShdw>
              </a:effectLst>
            </a:endParaRPr>
          </a:p>
          <a:p>
            <a:pPr eaLnBrk="0" fontAlgn="base" hangingPunct="0">
              <a:lnSpc>
                <a:spcPct val="110000"/>
              </a:lnSpc>
              <a:spcAft>
                <a:spcPct val="0"/>
              </a:spcAft>
              <a:buClr>
                <a:srgbClr val="00FF00"/>
              </a:buClr>
              <a:buFont typeface="Monotype Sorts" pitchFamily="2" charset="2"/>
              <a:buNone/>
              <a:defRPr/>
            </a:pPr>
            <a:r>
              <a:rPr lang="en-US" altLang="en-US" b="1" smtClean="0">
                <a:solidFill>
                  <a:srgbClr val="FAFD00"/>
                </a:solidFill>
              </a:rPr>
              <a:t>e)  you gain no PE in either case</a:t>
            </a:r>
            <a:endParaRPr lang="en-US" altLang="en-US" b="1" smtClean="0">
              <a:solidFill>
                <a:srgbClr val="FAFD00"/>
              </a:solidFill>
              <a:effectLst>
                <a:outerShdw blurRad="38100" dist="38100" dir="2700000" algn="tl">
                  <a:srgbClr val="000000"/>
                </a:outerShdw>
              </a:effectLst>
            </a:endParaRPr>
          </a:p>
        </p:txBody>
      </p:sp>
      <p:sp>
        <p:nvSpPr>
          <p:cNvPr id="535558" name="Rectangle 6"/>
          <p:cNvSpPr>
            <a:spLocks noGrp="1" noChangeArrowheads="1"/>
          </p:cNvSpPr>
          <p:nvPr>
            <p:ph type="body" idx="1"/>
          </p:nvPr>
        </p:nvSpPr>
        <p:spPr>
          <a:xfrm>
            <a:off x="277813" y="728663"/>
            <a:ext cx="4773612" cy="2498725"/>
          </a:xfrm>
        </p:spPr>
        <p:txBody>
          <a:bodyPr/>
          <a:lstStyle/>
          <a:p>
            <a:pPr marL="401638" indent="-401638">
              <a:lnSpc>
                <a:spcPct val="120000"/>
              </a:lnSpc>
              <a:spcBef>
                <a:spcPct val="50000"/>
              </a:spcBef>
              <a:buFont typeface="Monotype Sorts" pitchFamily="2" charset="2"/>
              <a:buNone/>
              <a:defRPr/>
            </a:pPr>
            <a:r>
              <a:rPr lang="en-US" altLang="en-US" b="1" dirty="0" smtClean="0">
                <a:effectLst>
                  <a:outerShdw blurRad="38100" dist="38100" dir="2700000" algn="tl">
                    <a:srgbClr val="000000"/>
                  </a:outerShdw>
                </a:effectLst>
              </a:rPr>
              <a:t>	Two paths lead to the top of a big hill.  One is steep and direct, while the other is twice as long but less steep.    How much more potential energy would you gain if you take the longer path?</a:t>
            </a:r>
            <a:endParaRPr lang="en-US" altLang="en-US" b="1" dirty="0" smtClean="0"/>
          </a:p>
        </p:txBody>
      </p:sp>
    </p:spTree>
    <p:extLst>
      <p:ext uri="{BB962C8B-B14F-4D97-AF65-F5344CB8AC3E}">
        <p14:creationId xmlns:p14="http://schemas.microsoft.com/office/powerpoint/2010/main" val="25977531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AutoShape 2"/>
          <p:cNvSpPr>
            <a:spLocks noChangeArrowheads="1"/>
          </p:cNvSpPr>
          <p:nvPr/>
        </p:nvSpPr>
        <p:spPr bwMode="auto">
          <a:xfrm>
            <a:off x="0" y="0"/>
            <a:ext cx="9144000" cy="4098925"/>
          </a:xfrm>
          <a:prstGeom prst="roundRect">
            <a:avLst>
              <a:gd name="adj" fmla="val 16667"/>
            </a:avLst>
          </a:prstGeom>
          <a:solidFill>
            <a:srgbClr val="000000"/>
          </a:solidFill>
          <a:ln w="38100">
            <a:solidFill>
              <a:srgbClr val="FCFEB9"/>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400">
              <a:solidFill>
                <a:srgbClr val="FFFFFF"/>
              </a:solidFill>
              <a:latin typeface="Times New Roman" pitchFamily="18" charset="0"/>
            </a:endParaRPr>
          </a:p>
        </p:txBody>
      </p:sp>
      <p:sp>
        <p:nvSpPr>
          <p:cNvPr id="539651" name="Rectangle 3"/>
          <p:cNvSpPr>
            <a:spLocks noChangeArrowheads="1"/>
          </p:cNvSpPr>
          <p:nvPr/>
        </p:nvSpPr>
        <p:spPr bwMode="auto">
          <a:xfrm>
            <a:off x="0" y="1073150"/>
            <a:ext cx="4310063" cy="2182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lvl1pPr marL="401638" indent="-401638">
              <a:lnSpc>
                <a:spcPct val="89000"/>
              </a:lnSpc>
              <a:spcBef>
                <a:spcPct val="30000"/>
              </a:spcBef>
              <a:buClr>
                <a:schemeClr val="accent1"/>
              </a:buClr>
              <a:buSzPct val="75000"/>
              <a:buFont typeface="Monotype Sorts" pitchFamily="2" charset="2"/>
              <a:buChar char="l"/>
              <a:defRPr sz="2000">
                <a:solidFill>
                  <a:schemeClr val="tx1"/>
                </a:solidFill>
                <a:latin typeface="Arial" charset="0"/>
              </a:defRPr>
            </a:lvl1pPr>
            <a:lvl2pPr marL="744538" indent="-228600">
              <a:lnSpc>
                <a:spcPct val="89000"/>
              </a:lnSpc>
              <a:spcBef>
                <a:spcPct val="30000"/>
              </a:spcBef>
              <a:buClr>
                <a:schemeClr val="tx2"/>
              </a:buClr>
              <a:buSzPct val="100000"/>
              <a:buFont typeface="Monotype Sorts" pitchFamily="2" charset="2"/>
              <a:buChar char="ç"/>
              <a:defRPr sz="2000">
                <a:solidFill>
                  <a:schemeClr val="tx1"/>
                </a:solidFill>
                <a:latin typeface="Arial" charset="0"/>
              </a:defRPr>
            </a:lvl2pPr>
            <a:lvl3pPr marL="1087438" indent="-228600">
              <a:lnSpc>
                <a:spcPct val="89000"/>
              </a:lnSpc>
              <a:spcBef>
                <a:spcPct val="30000"/>
              </a:spcBef>
              <a:buSzPct val="100000"/>
              <a:buChar char="»"/>
              <a:defRPr sz="2000">
                <a:solidFill>
                  <a:schemeClr val="tx1"/>
                </a:solidFill>
                <a:latin typeface="Arial" charset="0"/>
              </a:defRPr>
            </a:lvl3pPr>
            <a:lvl4pPr marL="1373188" indent="-171450">
              <a:lnSpc>
                <a:spcPct val="89000"/>
              </a:lnSpc>
              <a:spcBef>
                <a:spcPct val="30000"/>
              </a:spcBef>
              <a:buClr>
                <a:schemeClr val="hlink"/>
              </a:buClr>
              <a:buSzPct val="59000"/>
              <a:buFont typeface="Monotype Sorts" pitchFamily="2" charset="2"/>
              <a:buChar char="n"/>
              <a:defRPr>
                <a:solidFill>
                  <a:schemeClr val="tx1"/>
                </a:solidFill>
                <a:latin typeface="Arial" charset="0"/>
              </a:defRPr>
            </a:lvl4pPr>
            <a:lvl5pPr marL="1658938" indent="-171450">
              <a:lnSpc>
                <a:spcPct val="89000"/>
              </a:lnSpc>
              <a:spcBef>
                <a:spcPct val="30000"/>
              </a:spcBef>
              <a:buSzPct val="100000"/>
              <a:buChar char="–"/>
              <a:defRPr>
                <a:solidFill>
                  <a:schemeClr val="tx1"/>
                </a:solidFill>
                <a:latin typeface="Arial" charset="0"/>
              </a:defRPr>
            </a:lvl5pPr>
            <a:lvl6pPr marL="2116138" indent="-171450" eaLnBrk="0" fontAlgn="base" hangingPunct="0">
              <a:lnSpc>
                <a:spcPct val="89000"/>
              </a:lnSpc>
              <a:spcBef>
                <a:spcPct val="30000"/>
              </a:spcBef>
              <a:spcAft>
                <a:spcPct val="0"/>
              </a:spcAft>
              <a:buSzPct val="100000"/>
              <a:buChar char="–"/>
              <a:defRPr>
                <a:solidFill>
                  <a:schemeClr val="tx1"/>
                </a:solidFill>
                <a:latin typeface="Arial" charset="0"/>
              </a:defRPr>
            </a:lvl6pPr>
            <a:lvl7pPr marL="2573338" indent="-171450" eaLnBrk="0" fontAlgn="base" hangingPunct="0">
              <a:lnSpc>
                <a:spcPct val="89000"/>
              </a:lnSpc>
              <a:spcBef>
                <a:spcPct val="30000"/>
              </a:spcBef>
              <a:spcAft>
                <a:spcPct val="0"/>
              </a:spcAft>
              <a:buSzPct val="100000"/>
              <a:buChar char="–"/>
              <a:defRPr>
                <a:solidFill>
                  <a:schemeClr val="tx1"/>
                </a:solidFill>
                <a:latin typeface="Arial" charset="0"/>
              </a:defRPr>
            </a:lvl7pPr>
            <a:lvl8pPr marL="3030538" indent="-171450" eaLnBrk="0" fontAlgn="base" hangingPunct="0">
              <a:lnSpc>
                <a:spcPct val="89000"/>
              </a:lnSpc>
              <a:spcBef>
                <a:spcPct val="30000"/>
              </a:spcBef>
              <a:spcAft>
                <a:spcPct val="0"/>
              </a:spcAft>
              <a:buSzPct val="100000"/>
              <a:buChar char="–"/>
              <a:defRPr>
                <a:solidFill>
                  <a:schemeClr val="tx1"/>
                </a:solidFill>
                <a:latin typeface="Arial" charset="0"/>
              </a:defRPr>
            </a:lvl8pPr>
            <a:lvl9pPr marL="3487738" indent="-171450" eaLnBrk="0" fontAlgn="base" hangingPunct="0">
              <a:lnSpc>
                <a:spcPct val="89000"/>
              </a:lnSpc>
              <a:spcBef>
                <a:spcPct val="30000"/>
              </a:spcBef>
              <a:spcAft>
                <a:spcPct val="0"/>
              </a:spcAft>
              <a:buSzPct val="100000"/>
              <a:buChar char="–"/>
              <a:defRPr>
                <a:solidFill>
                  <a:schemeClr val="tx1"/>
                </a:solidFill>
                <a:latin typeface="Arial" charset="0"/>
              </a:defRPr>
            </a:lvl9pPr>
          </a:lstStyle>
          <a:p>
            <a:pPr eaLnBrk="0" fontAlgn="base" hangingPunct="0">
              <a:lnSpc>
                <a:spcPct val="160000"/>
              </a:lnSpc>
              <a:spcAft>
                <a:spcPct val="0"/>
              </a:spcAft>
              <a:buClr>
                <a:srgbClr val="00FF00"/>
              </a:buClr>
              <a:buFont typeface="Wingdings" pitchFamily="52" charset="2"/>
              <a:buNone/>
              <a:defRPr/>
            </a:pPr>
            <a:r>
              <a:rPr lang="en-US" altLang="en-US" b="1" smtClean="0">
                <a:solidFill>
                  <a:srgbClr val="FFFFFF"/>
                </a:solidFill>
              </a:rPr>
              <a:t>	How does the work required to stretch a spring 2 cm compare with the work required to stretch it 1 cm?</a:t>
            </a:r>
            <a:endParaRPr lang="en-US" altLang="en-US" smtClean="0">
              <a:solidFill>
                <a:srgbClr val="FFFFFF"/>
              </a:solidFill>
              <a:effectLst>
                <a:outerShdw blurRad="38100" dist="38100" dir="2700000" algn="tl">
                  <a:srgbClr val="000000"/>
                </a:outerShdw>
              </a:effectLst>
            </a:endParaRPr>
          </a:p>
        </p:txBody>
      </p:sp>
      <p:sp>
        <p:nvSpPr>
          <p:cNvPr id="539652" name="Rectangle 4"/>
          <p:cNvSpPr>
            <a:spLocks noChangeArrowheads="1"/>
          </p:cNvSpPr>
          <p:nvPr/>
        </p:nvSpPr>
        <p:spPr bwMode="auto">
          <a:xfrm>
            <a:off x="4656138" y="1071563"/>
            <a:ext cx="4002087" cy="2887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lvl1pPr marL="401638" indent="-401638">
              <a:lnSpc>
                <a:spcPct val="89000"/>
              </a:lnSpc>
              <a:spcBef>
                <a:spcPct val="30000"/>
              </a:spcBef>
              <a:buClr>
                <a:schemeClr val="accent1"/>
              </a:buClr>
              <a:buSzPct val="75000"/>
              <a:buFont typeface="Monotype Sorts" pitchFamily="2" charset="2"/>
              <a:buChar char="l"/>
              <a:defRPr sz="2000">
                <a:solidFill>
                  <a:schemeClr val="tx1"/>
                </a:solidFill>
                <a:latin typeface="Arial" charset="0"/>
              </a:defRPr>
            </a:lvl1pPr>
            <a:lvl2pPr marL="744538" indent="-228600">
              <a:lnSpc>
                <a:spcPct val="89000"/>
              </a:lnSpc>
              <a:spcBef>
                <a:spcPct val="30000"/>
              </a:spcBef>
              <a:buClr>
                <a:schemeClr val="tx2"/>
              </a:buClr>
              <a:buSzPct val="100000"/>
              <a:buFont typeface="Monotype Sorts" pitchFamily="2" charset="2"/>
              <a:buChar char="ç"/>
              <a:defRPr sz="2000">
                <a:solidFill>
                  <a:schemeClr val="tx1"/>
                </a:solidFill>
                <a:latin typeface="Arial" charset="0"/>
              </a:defRPr>
            </a:lvl2pPr>
            <a:lvl3pPr marL="1087438" indent="-228600">
              <a:lnSpc>
                <a:spcPct val="89000"/>
              </a:lnSpc>
              <a:spcBef>
                <a:spcPct val="30000"/>
              </a:spcBef>
              <a:buSzPct val="100000"/>
              <a:buChar char="»"/>
              <a:defRPr sz="2000">
                <a:solidFill>
                  <a:schemeClr val="tx1"/>
                </a:solidFill>
                <a:latin typeface="Arial" charset="0"/>
              </a:defRPr>
            </a:lvl3pPr>
            <a:lvl4pPr marL="1373188" indent="-171450">
              <a:lnSpc>
                <a:spcPct val="89000"/>
              </a:lnSpc>
              <a:spcBef>
                <a:spcPct val="30000"/>
              </a:spcBef>
              <a:buClr>
                <a:schemeClr val="hlink"/>
              </a:buClr>
              <a:buSzPct val="59000"/>
              <a:buFont typeface="Monotype Sorts" pitchFamily="2" charset="2"/>
              <a:buChar char="n"/>
              <a:defRPr>
                <a:solidFill>
                  <a:schemeClr val="tx1"/>
                </a:solidFill>
                <a:latin typeface="Arial" charset="0"/>
              </a:defRPr>
            </a:lvl4pPr>
            <a:lvl5pPr marL="1658938" indent="-171450">
              <a:lnSpc>
                <a:spcPct val="89000"/>
              </a:lnSpc>
              <a:spcBef>
                <a:spcPct val="30000"/>
              </a:spcBef>
              <a:buSzPct val="100000"/>
              <a:buChar char="–"/>
              <a:defRPr>
                <a:solidFill>
                  <a:schemeClr val="tx1"/>
                </a:solidFill>
                <a:latin typeface="Arial" charset="0"/>
              </a:defRPr>
            </a:lvl5pPr>
            <a:lvl6pPr marL="2116138" indent="-171450" eaLnBrk="0" fontAlgn="base" hangingPunct="0">
              <a:lnSpc>
                <a:spcPct val="89000"/>
              </a:lnSpc>
              <a:spcBef>
                <a:spcPct val="30000"/>
              </a:spcBef>
              <a:spcAft>
                <a:spcPct val="0"/>
              </a:spcAft>
              <a:buSzPct val="100000"/>
              <a:buChar char="–"/>
              <a:defRPr>
                <a:solidFill>
                  <a:schemeClr val="tx1"/>
                </a:solidFill>
                <a:latin typeface="Arial" charset="0"/>
              </a:defRPr>
            </a:lvl6pPr>
            <a:lvl7pPr marL="2573338" indent="-171450" eaLnBrk="0" fontAlgn="base" hangingPunct="0">
              <a:lnSpc>
                <a:spcPct val="89000"/>
              </a:lnSpc>
              <a:spcBef>
                <a:spcPct val="30000"/>
              </a:spcBef>
              <a:spcAft>
                <a:spcPct val="0"/>
              </a:spcAft>
              <a:buSzPct val="100000"/>
              <a:buChar char="–"/>
              <a:defRPr>
                <a:solidFill>
                  <a:schemeClr val="tx1"/>
                </a:solidFill>
                <a:latin typeface="Arial" charset="0"/>
              </a:defRPr>
            </a:lvl7pPr>
            <a:lvl8pPr marL="3030538" indent="-171450" eaLnBrk="0" fontAlgn="base" hangingPunct="0">
              <a:lnSpc>
                <a:spcPct val="89000"/>
              </a:lnSpc>
              <a:spcBef>
                <a:spcPct val="30000"/>
              </a:spcBef>
              <a:spcAft>
                <a:spcPct val="0"/>
              </a:spcAft>
              <a:buSzPct val="100000"/>
              <a:buChar char="–"/>
              <a:defRPr>
                <a:solidFill>
                  <a:schemeClr val="tx1"/>
                </a:solidFill>
                <a:latin typeface="Arial" charset="0"/>
              </a:defRPr>
            </a:lvl8pPr>
            <a:lvl9pPr marL="3487738" indent="-171450" eaLnBrk="0" fontAlgn="base" hangingPunct="0">
              <a:lnSpc>
                <a:spcPct val="89000"/>
              </a:lnSpc>
              <a:spcBef>
                <a:spcPct val="30000"/>
              </a:spcBef>
              <a:spcAft>
                <a:spcPct val="0"/>
              </a:spcAft>
              <a:buSzPct val="100000"/>
              <a:buChar char="–"/>
              <a:defRPr>
                <a:solidFill>
                  <a:schemeClr val="tx1"/>
                </a:solidFill>
                <a:latin typeface="Arial" charset="0"/>
              </a:defRPr>
            </a:lvl9pPr>
          </a:lstStyle>
          <a:p>
            <a:pPr eaLnBrk="0" fontAlgn="base" hangingPunct="0">
              <a:lnSpc>
                <a:spcPct val="140000"/>
              </a:lnSpc>
              <a:spcAft>
                <a:spcPct val="0"/>
              </a:spcAft>
              <a:buClr>
                <a:srgbClr val="00FF00"/>
              </a:buClr>
              <a:buFont typeface="Wingdings" pitchFamily="52" charset="2"/>
              <a:buNone/>
              <a:defRPr/>
            </a:pPr>
            <a:r>
              <a:rPr lang="en-US" altLang="en-US" b="1" smtClean="0">
                <a:solidFill>
                  <a:srgbClr val="FFFFFF"/>
                </a:solidFill>
              </a:rPr>
              <a:t>	</a:t>
            </a:r>
            <a:r>
              <a:rPr lang="en-US" altLang="en-US" b="1" smtClean="0">
                <a:solidFill>
                  <a:srgbClr val="FAFD00"/>
                </a:solidFill>
              </a:rPr>
              <a:t>a)  same amount of work</a:t>
            </a:r>
          </a:p>
          <a:p>
            <a:pPr eaLnBrk="0" fontAlgn="base" hangingPunct="0">
              <a:lnSpc>
                <a:spcPct val="140000"/>
              </a:lnSpc>
              <a:spcAft>
                <a:spcPct val="0"/>
              </a:spcAft>
              <a:buClr>
                <a:srgbClr val="00FF00"/>
              </a:buClr>
              <a:buFont typeface="Monotype Sorts" pitchFamily="2" charset="2"/>
              <a:buNone/>
              <a:defRPr/>
            </a:pPr>
            <a:r>
              <a:rPr lang="en-US" altLang="en-US" b="1" smtClean="0">
                <a:solidFill>
                  <a:srgbClr val="FAFD00"/>
                </a:solidFill>
              </a:rPr>
              <a:t>	b)  twice the work</a:t>
            </a:r>
          </a:p>
          <a:p>
            <a:pPr eaLnBrk="0" fontAlgn="base" hangingPunct="0">
              <a:lnSpc>
                <a:spcPct val="140000"/>
              </a:lnSpc>
              <a:spcAft>
                <a:spcPct val="0"/>
              </a:spcAft>
              <a:buClr>
                <a:srgbClr val="00FF00"/>
              </a:buClr>
              <a:buFont typeface="Monotype Sorts" pitchFamily="2" charset="2"/>
              <a:buNone/>
              <a:defRPr/>
            </a:pPr>
            <a:r>
              <a:rPr lang="en-US" altLang="en-US" b="1" smtClean="0">
                <a:solidFill>
                  <a:srgbClr val="FAFD00"/>
                </a:solidFill>
              </a:rPr>
              <a:t>	c)  4 times the work</a:t>
            </a:r>
          </a:p>
          <a:p>
            <a:pPr eaLnBrk="0" fontAlgn="base" hangingPunct="0">
              <a:lnSpc>
                <a:spcPct val="140000"/>
              </a:lnSpc>
              <a:spcAft>
                <a:spcPct val="0"/>
              </a:spcAft>
              <a:buClr>
                <a:srgbClr val="00FF00"/>
              </a:buClr>
              <a:buFont typeface="Monotype Sorts" pitchFamily="2" charset="2"/>
              <a:buNone/>
              <a:defRPr/>
            </a:pPr>
            <a:r>
              <a:rPr lang="en-US" altLang="en-US" b="1" smtClean="0">
                <a:solidFill>
                  <a:srgbClr val="FAFD00"/>
                </a:solidFill>
              </a:rPr>
              <a:t>	d)  8 times the work</a:t>
            </a:r>
            <a:endParaRPr lang="en-US" altLang="en-US" smtClean="0">
              <a:solidFill>
                <a:srgbClr val="FFFFFF"/>
              </a:solidFill>
              <a:effectLst>
                <a:outerShdw blurRad="38100" dist="38100" dir="2700000" algn="tl">
                  <a:srgbClr val="000000"/>
                </a:outerShdw>
              </a:effectLst>
            </a:endParaRPr>
          </a:p>
        </p:txBody>
      </p:sp>
      <p:sp>
        <p:nvSpPr>
          <p:cNvPr id="539653" name="Rectangle 5"/>
          <p:cNvSpPr>
            <a:spLocks noGrp="1" noChangeArrowheads="1"/>
          </p:cNvSpPr>
          <p:nvPr>
            <p:ph type="title"/>
          </p:nvPr>
        </p:nvSpPr>
        <p:spPr>
          <a:xfrm>
            <a:off x="809625" y="0"/>
            <a:ext cx="7531100" cy="838200"/>
          </a:xfrm>
        </p:spPr>
        <p:txBody>
          <a:bodyPr/>
          <a:lstStyle/>
          <a:p>
            <a:pPr>
              <a:lnSpc>
                <a:spcPct val="90000"/>
              </a:lnSpc>
              <a:defRPr/>
            </a:pPr>
            <a:r>
              <a:rPr lang="en-US" altLang="en-US" sz="2800" i="1" dirty="0" smtClean="0"/>
              <a:t>3….</a:t>
            </a:r>
            <a:r>
              <a:rPr lang="en-US" altLang="en-US" sz="2800" i="1" dirty="0" err="1" smtClean="0"/>
              <a:t>ConcepTest</a:t>
            </a:r>
            <a:r>
              <a:rPr lang="en-US" altLang="en-US" sz="2800" i="1" dirty="0" smtClean="0"/>
              <a:t> </a:t>
            </a:r>
            <a:r>
              <a:rPr lang="en-US" altLang="en-US" sz="2800" i="1" dirty="0" smtClean="0"/>
              <a:t>6.14</a:t>
            </a:r>
            <a:r>
              <a:rPr lang="en-US" altLang="en-US" sz="2800" i="1" dirty="0" smtClean="0">
                <a:solidFill>
                  <a:srgbClr val="000000"/>
                </a:solidFill>
                <a:effectLst/>
              </a:rPr>
              <a:t>   </a:t>
            </a:r>
            <a:r>
              <a:rPr lang="en-US" altLang="en-US" sz="2800" dirty="0" smtClean="0">
                <a:solidFill>
                  <a:schemeClr val="accent2"/>
                </a:solidFill>
              </a:rPr>
              <a:t>Elastic Potential Energy</a:t>
            </a:r>
          </a:p>
        </p:txBody>
      </p:sp>
    </p:spTree>
    <p:extLst>
      <p:ext uri="{BB962C8B-B14F-4D97-AF65-F5344CB8AC3E}">
        <p14:creationId xmlns:p14="http://schemas.microsoft.com/office/powerpoint/2010/main" val="10147481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AutoShape 2"/>
          <p:cNvSpPr>
            <a:spLocks noChangeArrowheads="1"/>
          </p:cNvSpPr>
          <p:nvPr/>
        </p:nvSpPr>
        <p:spPr bwMode="auto">
          <a:xfrm>
            <a:off x="0" y="0"/>
            <a:ext cx="9144000" cy="4233863"/>
          </a:xfrm>
          <a:prstGeom prst="roundRect">
            <a:avLst>
              <a:gd name="adj" fmla="val 16667"/>
            </a:avLst>
          </a:prstGeom>
          <a:solidFill>
            <a:srgbClr val="000000"/>
          </a:solidFill>
          <a:ln w="38100">
            <a:solidFill>
              <a:srgbClr val="FCFEB9"/>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400">
              <a:solidFill>
                <a:srgbClr val="FFFFFF"/>
              </a:solidFill>
              <a:latin typeface="Times New Roman" pitchFamily="18" charset="0"/>
            </a:endParaRPr>
          </a:p>
        </p:txBody>
      </p:sp>
      <p:sp>
        <p:nvSpPr>
          <p:cNvPr id="543747" name="Rectangle 3"/>
          <p:cNvSpPr>
            <a:spLocks noChangeArrowheads="1"/>
          </p:cNvSpPr>
          <p:nvPr/>
        </p:nvSpPr>
        <p:spPr bwMode="auto">
          <a:xfrm>
            <a:off x="0" y="892175"/>
            <a:ext cx="4125913" cy="305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lvl1pPr marL="401638" indent="-401638">
              <a:lnSpc>
                <a:spcPct val="89000"/>
              </a:lnSpc>
              <a:spcBef>
                <a:spcPct val="30000"/>
              </a:spcBef>
              <a:buClr>
                <a:schemeClr val="accent1"/>
              </a:buClr>
              <a:buSzPct val="75000"/>
              <a:buFont typeface="Monotype Sorts" pitchFamily="2" charset="2"/>
              <a:buChar char="l"/>
              <a:defRPr sz="2000">
                <a:solidFill>
                  <a:schemeClr val="tx1"/>
                </a:solidFill>
                <a:latin typeface="Arial" charset="0"/>
              </a:defRPr>
            </a:lvl1pPr>
            <a:lvl2pPr marL="744538" indent="-228600">
              <a:lnSpc>
                <a:spcPct val="89000"/>
              </a:lnSpc>
              <a:spcBef>
                <a:spcPct val="30000"/>
              </a:spcBef>
              <a:buClr>
                <a:schemeClr val="tx2"/>
              </a:buClr>
              <a:buSzPct val="100000"/>
              <a:buFont typeface="Monotype Sorts" pitchFamily="2" charset="2"/>
              <a:buChar char="ç"/>
              <a:defRPr sz="2000">
                <a:solidFill>
                  <a:schemeClr val="tx1"/>
                </a:solidFill>
                <a:latin typeface="Arial" charset="0"/>
              </a:defRPr>
            </a:lvl2pPr>
            <a:lvl3pPr marL="1087438" indent="-228600">
              <a:lnSpc>
                <a:spcPct val="89000"/>
              </a:lnSpc>
              <a:spcBef>
                <a:spcPct val="30000"/>
              </a:spcBef>
              <a:buSzPct val="100000"/>
              <a:buChar char="»"/>
              <a:defRPr sz="2000">
                <a:solidFill>
                  <a:schemeClr val="tx1"/>
                </a:solidFill>
                <a:latin typeface="Arial" charset="0"/>
              </a:defRPr>
            </a:lvl3pPr>
            <a:lvl4pPr marL="1373188" indent="-171450">
              <a:lnSpc>
                <a:spcPct val="89000"/>
              </a:lnSpc>
              <a:spcBef>
                <a:spcPct val="30000"/>
              </a:spcBef>
              <a:buClr>
                <a:schemeClr val="hlink"/>
              </a:buClr>
              <a:buSzPct val="59000"/>
              <a:buFont typeface="Monotype Sorts" pitchFamily="2" charset="2"/>
              <a:buChar char="n"/>
              <a:defRPr>
                <a:solidFill>
                  <a:schemeClr val="tx1"/>
                </a:solidFill>
                <a:latin typeface="Arial" charset="0"/>
              </a:defRPr>
            </a:lvl4pPr>
            <a:lvl5pPr marL="1658938" indent="-171450">
              <a:lnSpc>
                <a:spcPct val="89000"/>
              </a:lnSpc>
              <a:spcBef>
                <a:spcPct val="30000"/>
              </a:spcBef>
              <a:buSzPct val="100000"/>
              <a:buChar char="–"/>
              <a:defRPr>
                <a:solidFill>
                  <a:schemeClr val="tx1"/>
                </a:solidFill>
                <a:latin typeface="Arial" charset="0"/>
              </a:defRPr>
            </a:lvl5pPr>
            <a:lvl6pPr marL="2116138" indent="-171450" eaLnBrk="0" fontAlgn="base" hangingPunct="0">
              <a:lnSpc>
                <a:spcPct val="89000"/>
              </a:lnSpc>
              <a:spcBef>
                <a:spcPct val="30000"/>
              </a:spcBef>
              <a:spcAft>
                <a:spcPct val="0"/>
              </a:spcAft>
              <a:buSzPct val="100000"/>
              <a:buChar char="–"/>
              <a:defRPr>
                <a:solidFill>
                  <a:schemeClr val="tx1"/>
                </a:solidFill>
                <a:latin typeface="Arial" charset="0"/>
              </a:defRPr>
            </a:lvl6pPr>
            <a:lvl7pPr marL="2573338" indent="-171450" eaLnBrk="0" fontAlgn="base" hangingPunct="0">
              <a:lnSpc>
                <a:spcPct val="89000"/>
              </a:lnSpc>
              <a:spcBef>
                <a:spcPct val="30000"/>
              </a:spcBef>
              <a:spcAft>
                <a:spcPct val="0"/>
              </a:spcAft>
              <a:buSzPct val="100000"/>
              <a:buChar char="–"/>
              <a:defRPr>
                <a:solidFill>
                  <a:schemeClr val="tx1"/>
                </a:solidFill>
                <a:latin typeface="Arial" charset="0"/>
              </a:defRPr>
            </a:lvl7pPr>
            <a:lvl8pPr marL="3030538" indent="-171450" eaLnBrk="0" fontAlgn="base" hangingPunct="0">
              <a:lnSpc>
                <a:spcPct val="89000"/>
              </a:lnSpc>
              <a:spcBef>
                <a:spcPct val="30000"/>
              </a:spcBef>
              <a:spcAft>
                <a:spcPct val="0"/>
              </a:spcAft>
              <a:buSzPct val="100000"/>
              <a:buChar char="–"/>
              <a:defRPr>
                <a:solidFill>
                  <a:schemeClr val="tx1"/>
                </a:solidFill>
                <a:latin typeface="Arial" charset="0"/>
              </a:defRPr>
            </a:lvl8pPr>
            <a:lvl9pPr marL="3487738" indent="-171450" eaLnBrk="0" fontAlgn="base" hangingPunct="0">
              <a:lnSpc>
                <a:spcPct val="89000"/>
              </a:lnSpc>
              <a:spcBef>
                <a:spcPct val="30000"/>
              </a:spcBef>
              <a:spcAft>
                <a:spcPct val="0"/>
              </a:spcAft>
              <a:buSzPct val="100000"/>
              <a:buChar char="–"/>
              <a:defRPr>
                <a:solidFill>
                  <a:schemeClr val="tx1"/>
                </a:solidFill>
                <a:latin typeface="Arial" charset="0"/>
              </a:defRPr>
            </a:lvl9pPr>
          </a:lstStyle>
          <a:p>
            <a:pPr eaLnBrk="0" fontAlgn="base" hangingPunct="0">
              <a:lnSpc>
                <a:spcPct val="120000"/>
              </a:lnSpc>
              <a:spcAft>
                <a:spcPct val="0"/>
              </a:spcAft>
              <a:buClr>
                <a:srgbClr val="00FF00"/>
              </a:buClr>
              <a:buFont typeface="Wingdings" pitchFamily="52" charset="2"/>
              <a:buNone/>
              <a:defRPr/>
            </a:pPr>
            <a:r>
              <a:rPr lang="en-US" altLang="en-US" b="1" smtClean="0">
                <a:solidFill>
                  <a:srgbClr val="FFFFFF"/>
                </a:solidFill>
              </a:rPr>
              <a:t>	A mass attached to a vertical spring causes the spring to stretch and the mass to move downwards.  What can you say about the spring’s potential energy (PE</a:t>
            </a:r>
            <a:r>
              <a:rPr lang="en-US" altLang="en-US" b="1" baseline="-25000" smtClean="0">
                <a:solidFill>
                  <a:srgbClr val="FFFFFF"/>
                </a:solidFill>
              </a:rPr>
              <a:t>s</a:t>
            </a:r>
            <a:r>
              <a:rPr lang="en-US" altLang="en-US" b="1" smtClean="0">
                <a:solidFill>
                  <a:srgbClr val="FFFFFF"/>
                </a:solidFill>
              </a:rPr>
              <a:t>) and the gravitational potential energy (PE</a:t>
            </a:r>
            <a:r>
              <a:rPr lang="en-US" altLang="en-US" b="1" baseline="-25000" smtClean="0">
                <a:solidFill>
                  <a:srgbClr val="FFFFFF"/>
                </a:solidFill>
              </a:rPr>
              <a:t>g</a:t>
            </a:r>
            <a:r>
              <a:rPr lang="en-US" altLang="en-US" b="1" smtClean="0">
                <a:solidFill>
                  <a:srgbClr val="FFFFFF"/>
                </a:solidFill>
              </a:rPr>
              <a:t>) of the mass?</a:t>
            </a:r>
            <a:endParaRPr lang="en-US" altLang="en-US" smtClean="0">
              <a:solidFill>
                <a:srgbClr val="FFFFFF"/>
              </a:solidFill>
              <a:effectLst>
                <a:outerShdw blurRad="38100" dist="38100" dir="2700000" algn="tl">
                  <a:srgbClr val="000000"/>
                </a:outerShdw>
              </a:effectLst>
            </a:endParaRPr>
          </a:p>
        </p:txBody>
      </p:sp>
      <p:sp>
        <p:nvSpPr>
          <p:cNvPr id="49156" name="Rectangle 4"/>
          <p:cNvSpPr>
            <a:spLocks noChangeArrowheads="1"/>
          </p:cNvSpPr>
          <p:nvPr/>
        </p:nvSpPr>
        <p:spPr bwMode="auto">
          <a:xfrm>
            <a:off x="3979863" y="1008063"/>
            <a:ext cx="5164137" cy="2652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p>
            <a:pPr marL="401638" indent="-401638" eaLnBrk="0" fontAlgn="base" hangingPunct="0">
              <a:lnSpc>
                <a:spcPct val="110000"/>
              </a:lnSpc>
              <a:spcBef>
                <a:spcPct val="30000"/>
              </a:spcBef>
              <a:spcAft>
                <a:spcPct val="0"/>
              </a:spcAft>
              <a:buClr>
                <a:srgbClr val="00FF00"/>
              </a:buClr>
              <a:buSzPct val="75000"/>
              <a:buFont typeface="Wingdings" pitchFamily="2" charset="2"/>
              <a:buNone/>
            </a:pPr>
            <a:r>
              <a:rPr lang="en-US" altLang="en-US" sz="2000" b="1">
                <a:solidFill>
                  <a:srgbClr val="FAFD00"/>
                </a:solidFill>
              </a:rPr>
              <a:t>	a)  both PE</a:t>
            </a:r>
            <a:r>
              <a:rPr lang="en-US" altLang="en-US" sz="2000" b="1" baseline="-25000">
                <a:solidFill>
                  <a:srgbClr val="FAFD00"/>
                </a:solidFill>
              </a:rPr>
              <a:t>s</a:t>
            </a:r>
            <a:r>
              <a:rPr lang="en-US" altLang="en-US" sz="2000" b="1">
                <a:solidFill>
                  <a:srgbClr val="FAFD00"/>
                </a:solidFill>
              </a:rPr>
              <a:t> and PE</a:t>
            </a:r>
            <a:r>
              <a:rPr lang="en-US" altLang="en-US" sz="2000" b="1" baseline="-25000">
                <a:solidFill>
                  <a:srgbClr val="FAFD00"/>
                </a:solidFill>
              </a:rPr>
              <a:t>g</a:t>
            </a:r>
            <a:r>
              <a:rPr lang="en-US" altLang="en-US" sz="2000" b="1">
                <a:solidFill>
                  <a:srgbClr val="FAFD00"/>
                </a:solidFill>
              </a:rPr>
              <a:t> decrease </a:t>
            </a:r>
          </a:p>
          <a:p>
            <a:pPr marL="401638" indent="-401638" eaLnBrk="0" fontAlgn="base" hangingPunct="0">
              <a:lnSpc>
                <a:spcPct val="110000"/>
              </a:lnSpc>
              <a:spcBef>
                <a:spcPct val="30000"/>
              </a:spcBef>
              <a:spcAft>
                <a:spcPct val="0"/>
              </a:spcAft>
              <a:buClr>
                <a:srgbClr val="00FF00"/>
              </a:buClr>
              <a:buSzPct val="75000"/>
              <a:buFont typeface="Monotype Sorts" pitchFamily="84" charset="2"/>
              <a:buNone/>
            </a:pPr>
            <a:r>
              <a:rPr lang="en-US" altLang="en-US" sz="2000" b="1">
                <a:solidFill>
                  <a:srgbClr val="FAFD00"/>
                </a:solidFill>
              </a:rPr>
              <a:t>	b)  PE</a:t>
            </a:r>
            <a:r>
              <a:rPr lang="en-US" altLang="en-US" sz="2000" b="1" baseline="-25000">
                <a:solidFill>
                  <a:srgbClr val="FAFD00"/>
                </a:solidFill>
              </a:rPr>
              <a:t>s</a:t>
            </a:r>
            <a:r>
              <a:rPr lang="en-US" altLang="en-US" sz="2000" b="1">
                <a:solidFill>
                  <a:srgbClr val="FAFD00"/>
                </a:solidFill>
              </a:rPr>
              <a:t> increases and PE</a:t>
            </a:r>
            <a:r>
              <a:rPr lang="en-US" altLang="en-US" sz="2000" b="1" baseline="-25000">
                <a:solidFill>
                  <a:srgbClr val="FAFD00"/>
                </a:solidFill>
              </a:rPr>
              <a:t>g</a:t>
            </a:r>
            <a:r>
              <a:rPr lang="en-US" altLang="en-US" sz="2000" b="1">
                <a:solidFill>
                  <a:srgbClr val="FAFD00"/>
                </a:solidFill>
              </a:rPr>
              <a:t> decreases </a:t>
            </a:r>
          </a:p>
          <a:p>
            <a:pPr marL="401638" indent="-401638" eaLnBrk="0" fontAlgn="base" hangingPunct="0">
              <a:lnSpc>
                <a:spcPct val="110000"/>
              </a:lnSpc>
              <a:spcBef>
                <a:spcPct val="30000"/>
              </a:spcBef>
              <a:spcAft>
                <a:spcPct val="0"/>
              </a:spcAft>
              <a:buClr>
                <a:srgbClr val="00FF00"/>
              </a:buClr>
              <a:buSzPct val="75000"/>
              <a:buFont typeface="Monotype Sorts" pitchFamily="84" charset="2"/>
              <a:buNone/>
            </a:pPr>
            <a:r>
              <a:rPr lang="en-US" altLang="en-US" sz="2000" b="1">
                <a:solidFill>
                  <a:srgbClr val="FAFD00"/>
                </a:solidFill>
              </a:rPr>
              <a:t>	c)  both PE</a:t>
            </a:r>
            <a:r>
              <a:rPr lang="en-US" altLang="en-US" sz="2000" b="1" baseline="-25000">
                <a:solidFill>
                  <a:srgbClr val="FAFD00"/>
                </a:solidFill>
              </a:rPr>
              <a:t>s</a:t>
            </a:r>
            <a:r>
              <a:rPr lang="en-US" altLang="en-US" sz="2000" b="1">
                <a:solidFill>
                  <a:srgbClr val="FAFD00"/>
                </a:solidFill>
              </a:rPr>
              <a:t> and PE</a:t>
            </a:r>
            <a:r>
              <a:rPr lang="en-US" altLang="en-US" sz="2000" b="1" baseline="-25000">
                <a:solidFill>
                  <a:srgbClr val="FAFD00"/>
                </a:solidFill>
              </a:rPr>
              <a:t>g</a:t>
            </a:r>
            <a:r>
              <a:rPr lang="en-US" altLang="en-US" sz="2000" b="1">
                <a:solidFill>
                  <a:srgbClr val="FAFD00"/>
                </a:solidFill>
              </a:rPr>
              <a:t> increase </a:t>
            </a:r>
          </a:p>
          <a:p>
            <a:pPr marL="401638" indent="-401638" eaLnBrk="0" fontAlgn="base" hangingPunct="0">
              <a:lnSpc>
                <a:spcPct val="110000"/>
              </a:lnSpc>
              <a:spcBef>
                <a:spcPct val="30000"/>
              </a:spcBef>
              <a:spcAft>
                <a:spcPct val="0"/>
              </a:spcAft>
              <a:buClr>
                <a:srgbClr val="00FF00"/>
              </a:buClr>
              <a:buSzPct val="75000"/>
              <a:buFont typeface="Monotype Sorts" pitchFamily="84" charset="2"/>
              <a:buNone/>
            </a:pPr>
            <a:r>
              <a:rPr lang="en-US" altLang="en-US" sz="2000" b="1">
                <a:solidFill>
                  <a:srgbClr val="FAFD00"/>
                </a:solidFill>
              </a:rPr>
              <a:t>	d)  PE</a:t>
            </a:r>
            <a:r>
              <a:rPr lang="en-US" altLang="en-US" sz="2000" b="1" baseline="-25000">
                <a:solidFill>
                  <a:srgbClr val="FAFD00"/>
                </a:solidFill>
              </a:rPr>
              <a:t>s</a:t>
            </a:r>
            <a:r>
              <a:rPr lang="en-US" altLang="en-US" sz="2000" b="1">
                <a:solidFill>
                  <a:srgbClr val="FAFD00"/>
                </a:solidFill>
              </a:rPr>
              <a:t> decreases and PE</a:t>
            </a:r>
            <a:r>
              <a:rPr lang="en-US" altLang="en-US" sz="2000" b="1" baseline="-25000">
                <a:solidFill>
                  <a:srgbClr val="FAFD00"/>
                </a:solidFill>
              </a:rPr>
              <a:t>g</a:t>
            </a:r>
            <a:r>
              <a:rPr lang="en-US" altLang="en-US" sz="2000" b="1">
                <a:solidFill>
                  <a:srgbClr val="FAFD00"/>
                </a:solidFill>
              </a:rPr>
              <a:t> increases </a:t>
            </a:r>
          </a:p>
          <a:p>
            <a:pPr marL="401638" indent="-401638" eaLnBrk="0" fontAlgn="base" hangingPunct="0">
              <a:lnSpc>
                <a:spcPct val="110000"/>
              </a:lnSpc>
              <a:spcBef>
                <a:spcPct val="30000"/>
              </a:spcBef>
              <a:spcAft>
                <a:spcPct val="0"/>
              </a:spcAft>
              <a:buClr>
                <a:srgbClr val="00FF00"/>
              </a:buClr>
              <a:buSzPct val="75000"/>
              <a:buFont typeface="Monotype Sorts" pitchFamily="84" charset="2"/>
              <a:buNone/>
            </a:pPr>
            <a:r>
              <a:rPr lang="en-US" altLang="en-US" sz="2000" b="1">
                <a:solidFill>
                  <a:srgbClr val="FAFD00"/>
                </a:solidFill>
              </a:rPr>
              <a:t>	e)  PE</a:t>
            </a:r>
            <a:r>
              <a:rPr lang="en-US" altLang="en-US" sz="2000" b="1" baseline="-25000">
                <a:solidFill>
                  <a:srgbClr val="FAFD00"/>
                </a:solidFill>
              </a:rPr>
              <a:t>s</a:t>
            </a:r>
            <a:r>
              <a:rPr lang="en-US" altLang="en-US" sz="2000" b="1">
                <a:solidFill>
                  <a:srgbClr val="FAFD00"/>
                </a:solidFill>
              </a:rPr>
              <a:t> increases and PE</a:t>
            </a:r>
            <a:r>
              <a:rPr lang="en-US" altLang="en-US" sz="2000" b="1" baseline="-25000">
                <a:solidFill>
                  <a:srgbClr val="FAFD00"/>
                </a:solidFill>
              </a:rPr>
              <a:t>g</a:t>
            </a:r>
            <a:r>
              <a:rPr lang="en-US" altLang="en-US" sz="2000" b="1">
                <a:solidFill>
                  <a:srgbClr val="FAFD00"/>
                </a:solidFill>
              </a:rPr>
              <a:t> is constant</a:t>
            </a:r>
            <a:r>
              <a:rPr lang="en-US" altLang="en-US" sz="2000" b="1">
                <a:solidFill>
                  <a:srgbClr val="FFFFFF"/>
                </a:solidFill>
              </a:rPr>
              <a:t> </a:t>
            </a:r>
          </a:p>
        </p:txBody>
      </p:sp>
      <p:sp>
        <p:nvSpPr>
          <p:cNvPr id="543749" name="Rectangle 5"/>
          <p:cNvSpPr>
            <a:spLocks noGrp="1" noChangeArrowheads="1"/>
          </p:cNvSpPr>
          <p:nvPr>
            <p:ph type="title"/>
          </p:nvPr>
        </p:nvSpPr>
        <p:spPr>
          <a:xfrm>
            <a:off x="933450" y="0"/>
            <a:ext cx="7294563" cy="838200"/>
          </a:xfrm>
        </p:spPr>
        <p:txBody>
          <a:bodyPr/>
          <a:lstStyle/>
          <a:p>
            <a:pPr>
              <a:lnSpc>
                <a:spcPct val="90000"/>
              </a:lnSpc>
              <a:defRPr/>
            </a:pPr>
            <a:r>
              <a:rPr lang="en-US" altLang="en-US" sz="2800" i="1" dirty="0" smtClean="0"/>
              <a:t>4….</a:t>
            </a:r>
            <a:r>
              <a:rPr lang="en-US" altLang="en-US" sz="2800" i="1" dirty="0" err="1" smtClean="0"/>
              <a:t>ConcepTest</a:t>
            </a:r>
            <a:r>
              <a:rPr lang="en-US" altLang="en-US" sz="2800" i="1" dirty="0" smtClean="0"/>
              <a:t> </a:t>
            </a:r>
            <a:r>
              <a:rPr lang="en-US" altLang="en-US" sz="2800" i="1" dirty="0" smtClean="0"/>
              <a:t>6.15</a:t>
            </a:r>
            <a:r>
              <a:rPr lang="en-US" altLang="en-US" sz="2800" i="1" dirty="0" smtClean="0">
                <a:solidFill>
                  <a:srgbClr val="000000"/>
                </a:solidFill>
                <a:effectLst/>
              </a:rPr>
              <a:t>   </a:t>
            </a:r>
            <a:r>
              <a:rPr lang="en-US" altLang="en-US" sz="2800" dirty="0" smtClean="0">
                <a:solidFill>
                  <a:schemeClr val="accent2"/>
                </a:solidFill>
              </a:rPr>
              <a:t>Springs and Gravity</a:t>
            </a:r>
          </a:p>
        </p:txBody>
      </p:sp>
    </p:spTree>
    <p:extLst>
      <p:ext uri="{BB962C8B-B14F-4D97-AF65-F5344CB8AC3E}">
        <p14:creationId xmlns:p14="http://schemas.microsoft.com/office/powerpoint/2010/main" val="37222675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AutoShape 2"/>
          <p:cNvSpPr>
            <a:spLocks noChangeArrowheads="1"/>
          </p:cNvSpPr>
          <p:nvPr/>
        </p:nvSpPr>
        <p:spPr bwMode="auto">
          <a:xfrm>
            <a:off x="0" y="0"/>
            <a:ext cx="9144000" cy="3467100"/>
          </a:xfrm>
          <a:prstGeom prst="roundRect">
            <a:avLst>
              <a:gd name="adj" fmla="val 16667"/>
            </a:avLst>
          </a:prstGeom>
          <a:solidFill>
            <a:srgbClr val="000000"/>
          </a:solidFill>
          <a:ln w="38100">
            <a:solidFill>
              <a:srgbClr val="FCFEB9"/>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400">
              <a:solidFill>
                <a:srgbClr val="FFFFFF"/>
              </a:solidFill>
              <a:latin typeface="Times New Roman" pitchFamily="18" charset="0"/>
            </a:endParaRPr>
          </a:p>
        </p:txBody>
      </p:sp>
      <p:sp>
        <p:nvSpPr>
          <p:cNvPr id="547843" name="Rectangle 3"/>
          <p:cNvSpPr>
            <a:spLocks noGrp="1" noChangeArrowheads="1"/>
          </p:cNvSpPr>
          <p:nvPr>
            <p:ph type="title"/>
          </p:nvPr>
        </p:nvSpPr>
        <p:spPr>
          <a:xfrm>
            <a:off x="933450" y="0"/>
            <a:ext cx="7294563" cy="838200"/>
          </a:xfrm>
        </p:spPr>
        <p:txBody>
          <a:bodyPr/>
          <a:lstStyle/>
          <a:p>
            <a:pPr>
              <a:lnSpc>
                <a:spcPct val="90000"/>
              </a:lnSpc>
              <a:defRPr/>
            </a:pPr>
            <a:r>
              <a:rPr lang="en-US" altLang="en-US" sz="2800" i="1" dirty="0" err="1" smtClean="0"/>
              <a:t>ConcepTest</a:t>
            </a:r>
            <a:r>
              <a:rPr lang="en-US" altLang="en-US" sz="2800" i="1" dirty="0" smtClean="0"/>
              <a:t> 6.16</a:t>
            </a:r>
            <a:r>
              <a:rPr lang="en-US" altLang="en-US" sz="2800" i="1" dirty="0" smtClean="0">
                <a:solidFill>
                  <a:srgbClr val="000000"/>
                </a:solidFill>
                <a:effectLst/>
              </a:rPr>
              <a:t>   </a:t>
            </a:r>
            <a:r>
              <a:rPr lang="en-US" altLang="en-US" sz="2800" dirty="0" smtClean="0">
                <a:solidFill>
                  <a:schemeClr val="accent2"/>
                </a:solidFill>
              </a:rPr>
              <a:t>Down the Hill</a:t>
            </a:r>
          </a:p>
        </p:txBody>
      </p:sp>
      <p:sp>
        <p:nvSpPr>
          <p:cNvPr id="51204" name="Rectangle 4"/>
          <p:cNvSpPr>
            <a:spLocks noGrp="1" noChangeArrowheads="1"/>
          </p:cNvSpPr>
          <p:nvPr>
            <p:ph type="body" idx="1"/>
          </p:nvPr>
        </p:nvSpPr>
        <p:spPr>
          <a:xfrm>
            <a:off x="400050" y="676275"/>
            <a:ext cx="8328025" cy="2395538"/>
          </a:xfrm>
          <a:noFill/>
        </p:spPr>
        <p:txBody>
          <a:bodyPr/>
          <a:lstStyle/>
          <a:p>
            <a:pPr marL="401638" indent="-401638">
              <a:lnSpc>
                <a:spcPct val="119000"/>
              </a:lnSpc>
              <a:buFont typeface="Monotype Sorts" pitchFamily="84" charset="2"/>
              <a:buNone/>
            </a:pPr>
            <a:r>
              <a:rPr lang="en-US" altLang="en-US" b="1" dirty="0" smtClean="0">
                <a:solidFill>
                  <a:srgbClr val="FFCCFF"/>
                </a:solidFill>
              </a:rPr>
              <a:t>	</a:t>
            </a:r>
            <a:r>
              <a:rPr lang="en-US" altLang="en-US" b="1" dirty="0" smtClean="0"/>
              <a:t>Three balls of equal mass start from rest and roll down different ramps.  All ramps have the same height.  Which ball has the greater speed at the bottom of its ramp?</a:t>
            </a:r>
          </a:p>
        </p:txBody>
      </p:sp>
      <p:sp>
        <p:nvSpPr>
          <p:cNvPr id="51205" name="AutoShape 5"/>
          <p:cNvSpPr>
            <a:spLocks noChangeArrowheads="1"/>
          </p:cNvSpPr>
          <p:nvPr/>
        </p:nvSpPr>
        <p:spPr bwMode="auto">
          <a:xfrm>
            <a:off x="2144713" y="2376488"/>
            <a:ext cx="1143000" cy="838200"/>
          </a:xfrm>
          <a:prstGeom prst="rtTriangle">
            <a:avLst/>
          </a:prstGeom>
          <a:solidFill>
            <a:srgbClr val="C0C0C0"/>
          </a:solidFill>
          <a:ln w="9525">
            <a:solidFill>
              <a:srgbClr val="C0C0C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400">
              <a:solidFill>
                <a:srgbClr val="FFFFFF"/>
              </a:solidFill>
              <a:latin typeface="Times New Roman" pitchFamily="18" charset="0"/>
            </a:endParaRPr>
          </a:p>
        </p:txBody>
      </p:sp>
      <p:sp>
        <p:nvSpPr>
          <p:cNvPr id="51206" name="AutoShape 6"/>
          <p:cNvSpPr>
            <a:spLocks noChangeArrowheads="1"/>
          </p:cNvSpPr>
          <p:nvPr/>
        </p:nvSpPr>
        <p:spPr bwMode="auto">
          <a:xfrm>
            <a:off x="4125913" y="2376488"/>
            <a:ext cx="2286000" cy="838200"/>
          </a:xfrm>
          <a:prstGeom prst="rtTriangle">
            <a:avLst/>
          </a:prstGeom>
          <a:solidFill>
            <a:srgbClr val="C0C0C0"/>
          </a:solidFill>
          <a:ln w="9525">
            <a:solidFill>
              <a:srgbClr val="C0C0C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400">
              <a:solidFill>
                <a:srgbClr val="FFFFFF"/>
              </a:solidFill>
              <a:latin typeface="Times New Roman" pitchFamily="18" charset="0"/>
            </a:endParaRPr>
          </a:p>
        </p:txBody>
      </p:sp>
      <p:sp>
        <p:nvSpPr>
          <p:cNvPr id="51207" name="AutoShape 7"/>
          <p:cNvSpPr>
            <a:spLocks noChangeArrowheads="1"/>
          </p:cNvSpPr>
          <p:nvPr/>
        </p:nvSpPr>
        <p:spPr bwMode="auto">
          <a:xfrm>
            <a:off x="925513" y="2376488"/>
            <a:ext cx="457200" cy="838200"/>
          </a:xfrm>
          <a:prstGeom prst="rtTriangle">
            <a:avLst/>
          </a:prstGeom>
          <a:solidFill>
            <a:srgbClr val="C0C0C0"/>
          </a:solidFill>
          <a:ln w="9525">
            <a:solidFill>
              <a:srgbClr val="C0C0C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400">
              <a:solidFill>
                <a:srgbClr val="FFFFFF"/>
              </a:solidFill>
              <a:latin typeface="Times New Roman" pitchFamily="18" charset="0"/>
            </a:endParaRPr>
          </a:p>
        </p:txBody>
      </p:sp>
      <p:sp>
        <p:nvSpPr>
          <p:cNvPr id="547848" name="Oval 8"/>
          <p:cNvSpPr>
            <a:spLocks noChangeArrowheads="1"/>
          </p:cNvSpPr>
          <p:nvPr/>
        </p:nvSpPr>
        <p:spPr bwMode="auto">
          <a:xfrm>
            <a:off x="900113" y="2100263"/>
            <a:ext cx="304800" cy="304800"/>
          </a:xfrm>
          <a:prstGeom prst="ellipse">
            <a:avLst/>
          </a:prstGeom>
          <a:gradFill rotWithShape="0">
            <a:gsLst>
              <a:gs pos="0">
                <a:schemeClr val="accent2"/>
              </a:gs>
              <a:gs pos="100000">
                <a:schemeClr val="accent2">
                  <a:gamma/>
                  <a:shade val="46275"/>
                  <a:invGamma/>
                </a:schemeClr>
              </a:gs>
            </a:gsLst>
            <a:path path="rect">
              <a:fillToRect r="100000" b="100000"/>
            </a:path>
          </a:gradFill>
          <a:ln w="28575">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defRPr/>
            </a:pPr>
            <a:endParaRPr lang="en-US" sz="2400">
              <a:solidFill>
                <a:srgbClr val="FFFFFF"/>
              </a:solidFill>
              <a:latin typeface="Times New Roman" charset="0"/>
            </a:endParaRPr>
          </a:p>
        </p:txBody>
      </p:sp>
      <p:sp>
        <p:nvSpPr>
          <p:cNvPr id="547849" name="Oval 9"/>
          <p:cNvSpPr>
            <a:spLocks noChangeArrowheads="1"/>
          </p:cNvSpPr>
          <p:nvPr/>
        </p:nvSpPr>
        <p:spPr bwMode="auto">
          <a:xfrm>
            <a:off x="2106613" y="2100263"/>
            <a:ext cx="304800" cy="304800"/>
          </a:xfrm>
          <a:prstGeom prst="ellipse">
            <a:avLst/>
          </a:prstGeom>
          <a:gradFill rotWithShape="0">
            <a:gsLst>
              <a:gs pos="0">
                <a:schemeClr val="accent2"/>
              </a:gs>
              <a:gs pos="100000">
                <a:schemeClr val="accent2">
                  <a:gamma/>
                  <a:shade val="46275"/>
                  <a:invGamma/>
                </a:schemeClr>
              </a:gs>
            </a:gsLst>
            <a:path path="rect">
              <a:fillToRect r="100000" b="100000"/>
            </a:path>
          </a:gradFill>
          <a:ln w="28575">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defRPr/>
            </a:pPr>
            <a:endParaRPr lang="en-US" sz="2400">
              <a:solidFill>
                <a:srgbClr val="FFFFFF"/>
              </a:solidFill>
              <a:latin typeface="Times New Roman" charset="0"/>
            </a:endParaRPr>
          </a:p>
        </p:txBody>
      </p:sp>
      <p:sp>
        <p:nvSpPr>
          <p:cNvPr id="547850" name="Oval 10"/>
          <p:cNvSpPr>
            <a:spLocks noChangeArrowheads="1"/>
          </p:cNvSpPr>
          <p:nvPr/>
        </p:nvSpPr>
        <p:spPr bwMode="auto">
          <a:xfrm>
            <a:off x="4094163" y="2100263"/>
            <a:ext cx="304800" cy="304800"/>
          </a:xfrm>
          <a:prstGeom prst="ellipse">
            <a:avLst/>
          </a:prstGeom>
          <a:gradFill rotWithShape="0">
            <a:gsLst>
              <a:gs pos="0">
                <a:schemeClr val="accent2"/>
              </a:gs>
              <a:gs pos="100000">
                <a:schemeClr val="accent2">
                  <a:gamma/>
                  <a:shade val="46275"/>
                  <a:invGamma/>
                </a:schemeClr>
              </a:gs>
            </a:gsLst>
            <a:path path="rect">
              <a:fillToRect r="100000" b="100000"/>
            </a:path>
          </a:gradFill>
          <a:ln w="28575">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defRPr/>
            </a:pPr>
            <a:endParaRPr lang="en-US" sz="2400">
              <a:solidFill>
                <a:srgbClr val="FFFFFF"/>
              </a:solidFill>
              <a:latin typeface="Times New Roman" charset="0"/>
            </a:endParaRPr>
          </a:p>
        </p:txBody>
      </p:sp>
      <p:sp>
        <p:nvSpPr>
          <p:cNvPr id="51211" name="Text Box 11"/>
          <p:cNvSpPr txBox="1">
            <a:spLocks noChangeArrowheads="1"/>
          </p:cNvSpPr>
          <p:nvPr/>
        </p:nvSpPr>
        <p:spPr bwMode="auto">
          <a:xfrm>
            <a:off x="919163" y="2770188"/>
            <a:ext cx="354012"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0" fontAlgn="base" hangingPunct="0">
              <a:spcBef>
                <a:spcPct val="0"/>
              </a:spcBef>
              <a:spcAft>
                <a:spcPct val="0"/>
              </a:spcAft>
            </a:pPr>
            <a:r>
              <a:rPr lang="en-US" altLang="en-US" b="1">
                <a:solidFill>
                  <a:srgbClr val="000040"/>
                </a:solidFill>
                <a:latin typeface="Arial" charset="0"/>
              </a:rPr>
              <a:t>a</a:t>
            </a:r>
            <a:endParaRPr lang="en-US" altLang="en-US" sz="2000" b="1">
              <a:solidFill>
                <a:srgbClr val="FAFD00"/>
              </a:solidFill>
              <a:latin typeface="Arial" charset="0"/>
            </a:endParaRPr>
          </a:p>
        </p:txBody>
      </p:sp>
      <p:sp>
        <p:nvSpPr>
          <p:cNvPr id="51212" name="Text Box 12"/>
          <p:cNvSpPr txBox="1">
            <a:spLocks noChangeArrowheads="1"/>
          </p:cNvSpPr>
          <p:nvPr/>
        </p:nvSpPr>
        <p:spPr bwMode="auto">
          <a:xfrm>
            <a:off x="6335713" y="1979613"/>
            <a:ext cx="2359025" cy="822325"/>
          </a:xfrm>
          <a:prstGeom prst="rect">
            <a:avLst/>
          </a:prstGeom>
          <a:noFill/>
          <a:ln>
            <a:noFill/>
          </a:ln>
          <a:effectLst/>
          <a:extLst>
            <a:ext uri="{909E8E84-426E-40DD-AFC4-6F175D3DCCD1}">
              <a14:hiddenFill xmlns:a14="http://schemas.microsoft.com/office/drawing/2010/main">
                <a:solidFill>
                  <a:srgbClr val="767900"/>
                </a:solidFill>
              </a14:hiddenFill>
            </a:ext>
            <a:ext uri="{91240B29-F687-4F45-9708-019B960494DF}">
              <a14:hiddenLine xmlns:a14="http://schemas.microsoft.com/office/drawing/2010/main" w="38100">
                <a:solidFill>
                  <a:schemeClr val="accent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0" fontAlgn="base" hangingPunct="0">
              <a:lnSpc>
                <a:spcPct val="120000"/>
              </a:lnSpc>
              <a:spcBef>
                <a:spcPct val="0"/>
              </a:spcBef>
              <a:spcAft>
                <a:spcPct val="0"/>
              </a:spcAft>
            </a:pPr>
            <a:r>
              <a:rPr lang="en-US" altLang="en-US" sz="2000" b="1">
                <a:solidFill>
                  <a:srgbClr val="FAFD00"/>
                </a:solidFill>
                <a:latin typeface="Arial" charset="0"/>
              </a:rPr>
              <a:t>d)  same speed</a:t>
            </a:r>
          </a:p>
          <a:p>
            <a:pPr eaLnBrk="0" fontAlgn="base" hangingPunct="0">
              <a:lnSpc>
                <a:spcPct val="120000"/>
              </a:lnSpc>
              <a:spcBef>
                <a:spcPct val="0"/>
              </a:spcBef>
              <a:spcAft>
                <a:spcPct val="0"/>
              </a:spcAft>
            </a:pPr>
            <a:r>
              <a:rPr lang="en-US" altLang="en-US" sz="2000" b="1">
                <a:solidFill>
                  <a:srgbClr val="FAFD00"/>
                </a:solidFill>
                <a:latin typeface="Arial" charset="0"/>
              </a:rPr>
              <a:t>       for all balls</a:t>
            </a:r>
          </a:p>
        </p:txBody>
      </p:sp>
      <p:sp>
        <p:nvSpPr>
          <p:cNvPr id="51213" name="Text Box 13"/>
          <p:cNvSpPr txBox="1">
            <a:spLocks noChangeArrowheads="1"/>
          </p:cNvSpPr>
          <p:nvPr/>
        </p:nvSpPr>
        <p:spPr bwMode="auto">
          <a:xfrm>
            <a:off x="2305050" y="2763838"/>
            <a:ext cx="369888"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0" fontAlgn="base" hangingPunct="0">
              <a:spcBef>
                <a:spcPct val="0"/>
              </a:spcBef>
              <a:spcAft>
                <a:spcPct val="0"/>
              </a:spcAft>
            </a:pPr>
            <a:r>
              <a:rPr lang="en-US" altLang="en-US" b="1">
                <a:solidFill>
                  <a:srgbClr val="000040"/>
                </a:solidFill>
                <a:latin typeface="Arial" charset="0"/>
              </a:rPr>
              <a:t>b</a:t>
            </a:r>
            <a:endParaRPr lang="en-US" altLang="en-US" sz="2000" b="1">
              <a:solidFill>
                <a:srgbClr val="FAFD00"/>
              </a:solidFill>
              <a:latin typeface="Arial" charset="0"/>
            </a:endParaRPr>
          </a:p>
        </p:txBody>
      </p:sp>
      <p:sp>
        <p:nvSpPr>
          <p:cNvPr id="51214" name="Text Box 14"/>
          <p:cNvSpPr txBox="1">
            <a:spLocks noChangeArrowheads="1"/>
          </p:cNvSpPr>
          <p:nvPr/>
        </p:nvSpPr>
        <p:spPr bwMode="auto">
          <a:xfrm>
            <a:off x="4346575" y="2757488"/>
            <a:ext cx="354013"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0" fontAlgn="base" hangingPunct="0">
              <a:spcBef>
                <a:spcPct val="0"/>
              </a:spcBef>
              <a:spcAft>
                <a:spcPct val="0"/>
              </a:spcAft>
            </a:pPr>
            <a:r>
              <a:rPr lang="en-US" altLang="en-US" b="1">
                <a:solidFill>
                  <a:srgbClr val="000040"/>
                </a:solidFill>
                <a:latin typeface="Arial" charset="0"/>
              </a:rPr>
              <a:t>c</a:t>
            </a:r>
            <a:endParaRPr lang="en-US" altLang="en-US" sz="2000" b="1">
              <a:solidFill>
                <a:srgbClr val="FAFD00"/>
              </a:solidFill>
              <a:latin typeface="Arial" charset="0"/>
            </a:endParaRPr>
          </a:p>
        </p:txBody>
      </p:sp>
    </p:spTree>
    <p:extLst>
      <p:ext uri="{BB962C8B-B14F-4D97-AF65-F5344CB8AC3E}">
        <p14:creationId xmlns:p14="http://schemas.microsoft.com/office/powerpoint/2010/main" val="12965446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3250" name="Group 2"/>
          <p:cNvGrpSpPr>
            <a:grpSpLocks/>
          </p:cNvGrpSpPr>
          <p:nvPr/>
        </p:nvGrpSpPr>
        <p:grpSpPr bwMode="auto">
          <a:xfrm>
            <a:off x="4621213" y="4027488"/>
            <a:ext cx="4522787" cy="2224087"/>
            <a:chOff x="2361" y="2734"/>
            <a:chExt cx="2752" cy="1340"/>
          </a:xfrm>
        </p:grpSpPr>
        <p:sp>
          <p:nvSpPr>
            <p:cNvPr id="53258" name="AutoShape 3"/>
            <p:cNvSpPr>
              <a:spLocks noChangeArrowheads="1"/>
            </p:cNvSpPr>
            <p:nvPr/>
          </p:nvSpPr>
          <p:spPr bwMode="auto">
            <a:xfrm flipH="1">
              <a:off x="2361" y="2734"/>
              <a:ext cx="2696" cy="1340"/>
            </a:xfrm>
            <a:prstGeom prst="rtTriangle">
              <a:avLst/>
            </a:prstGeom>
            <a:solidFill>
              <a:schemeClr val="accent1"/>
            </a:solidFill>
            <a:ln w="12699">
              <a:solidFill>
                <a:schemeClr val="bg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400">
                <a:solidFill>
                  <a:srgbClr val="FFFFFF"/>
                </a:solidFill>
                <a:latin typeface="Times New Roman" pitchFamily="18" charset="0"/>
              </a:endParaRPr>
            </a:p>
          </p:txBody>
        </p:sp>
        <p:grpSp>
          <p:nvGrpSpPr>
            <p:cNvPr id="53259" name="Group 4"/>
            <p:cNvGrpSpPr>
              <a:grpSpLocks/>
            </p:cNvGrpSpPr>
            <p:nvPr/>
          </p:nvGrpSpPr>
          <p:grpSpPr bwMode="auto">
            <a:xfrm rot="-1570801">
              <a:off x="4016" y="2758"/>
              <a:ext cx="1097" cy="254"/>
              <a:chOff x="3209" y="2262"/>
              <a:chExt cx="2157" cy="503"/>
            </a:xfrm>
          </p:grpSpPr>
          <p:grpSp>
            <p:nvGrpSpPr>
              <p:cNvPr id="53260" name="Group 5"/>
              <p:cNvGrpSpPr>
                <a:grpSpLocks/>
              </p:cNvGrpSpPr>
              <p:nvPr/>
            </p:nvGrpSpPr>
            <p:grpSpPr bwMode="auto">
              <a:xfrm>
                <a:off x="3705" y="2262"/>
                <a:ext cx="1661" cy="503"/>
                <a:chOff x="3705" y="2262"/>
                <a:chExt cx="1661" cy="503"/>
              </a:xfrm>
            </p:grpSpPr>
            <p:grpSp>
              <p:nvGrpSpPr>
                <p:cNvPr id="53316" name="Group 6"/>
                <p:cNvGrpSpPr>
                  <a:grpSpLocks/>
                </p:cNvGrpSpPr>
                <p:nvPr/>
              </p:nvGrpSpPr>
              <p:grpSpPr bwMode="auto">
                <a:xfrm>
                  <a:off x="3705" y="2262"/>
                  <a:ext cx="1661" cy="356"/>
                  <a:chOff x="3705" y="2262"/>
                  <a:chExt cx="1661" cy="356"/>
                </a:xfrm>
              </p:grpSpPr>
              <p:sp>
                <p:nvSpPr>
                  <p:cNvPr id="53343" name="Rectangle 7"/>
                  <p:cNvSpPr>
                    <a:spLocks noChangeArrowheads="1"/>
                  </p:cNvSpPr>
                  <p:nvPr/>
                </p:nvSpPr>
                <p:spPr bwMode="auto">
                  <a:xfrm>
                    <a:off x="3705" y="2262"/>
                    <a:ext cx="1661" cy="356"/>
                  </a:xfrm>
                  <a:prstGeom prst="rect">
                    <a:avLst/>
                  </a:prstGeom>
                  <a:solidFill>
                    <a:srgbClr val="FF00FF"/>
                  </a:solidFill>
                  <a:ln w="6350">
                    <a:solidFill>
                      <a:srgbClr val="000000"/>
                    </a:solidFill>
                    <a:miter lim="800000"/>
                    <a:headEnd/>
                    <a:tailEnd/>
                  </a:ln>
                </p:spPr>
                <p:txBody>
                  <a:bodyPr/>
                  <a:lstStyle/>
                  <a:p>
                    <a:pPr eaLnBrk="0" fontAlgn="base" hangingPunct="0">
                      <a:spcBef>
                        <a:spcPct val="0"/>
                      </a:spcBef>
                      <a:spcAft>
                        <a:spcPct val="0"/>
                      </a:spcAft>
                    </a:pPr>
                    <a:endParaRPr lang="en-US" sz="2400">
                      <a:solidFill>
                        <a:srgbClr val="FFFFFF"/>
                      </a:solidFill>
                      <a:latin typeface="Times New Roman" pitchFamily="18" charset="0"/>
                    </a:endParaRPr>
                  </a:p>
                </p:txBody>
              </p:sp>
              <p:sp>
                <p:nvSpPr>
                  <p:cNvPr id="53344" name="Rectangle 8"/>
                  <p:cNvSpPr>
                    <a:spLocks noChangeArrowheads="1"/>
                  </p:cNvSpPr>
                  <p:nvPr/>
                </p:nvSpPr>
                <p:spPr bwMode="auto">
                  <a:xfrm>
                    <a:off x="3705" y="2275"/>
                    <a:ext cx="1661" cy="331"/>
                  </a:xfrm>
                  <a:prstGeom prst="rect">
                    <a:avLst/>
                  </a:prstGeom>
                  <a:solidFill>
                    <a:srgbClr val="FFFFFF"/>
                  </a:solidFill>
                  <a:ln w="6350">
                    <a:solidFill>
                      <a:srgbClr val="000000"/>
                    </a:solidFill>
                    <a:miter lim="800000"/>
                    <a:headEnd/>
                    <a:tailEnd/>
                  </a:ln>
                </p:spPr>
                <p:txBody>
                  <a:bodyPr/>
                  <a:lstStyle/>
                  <a:p>
                    <a:pPr eaLnBrk="0" fontAlgn="base" hangingPunct="0">
                      <a:spcBef>
                        <a:spcPct val="0"/>
                      </a:spcBef>
                      <a:spcAft>
                        <a:spcPct val="0"/>
                      </a:spcAft>
                    </a:pPr>
                    <a:endParaRPr lang="en-US" sz="2400">
                      <a:solidFill>
                        <a:srgbClr val="FFFFFF"/>
                      </a:solidFill>
                      <a:latin typeface="Times New Roman" pitchFamily="18" charset="0"/>
                    </a:endParaRPr>
                  </a:p>
                </p:txBody>
              </p:sp>
            </p:grpSp>
            <p:grpSp>
              <p:nvGrpSpPr>
                <p:cNvPr id="53317" name="Group 9"/>
                <p:cNvGrpSpPr>
                  <a:grpSpLocks/>
                </p:cNvGrpSpPr>
                <p:nvPr/>
              </p:nvGrpSpPr>
              <p:grpSpPr bwMode="auto">
                <a:xfrm>
                  <a:off x="4166" y="2620"/>
                  <a:ext cx="1110" cy="145"/>
                  <a:chOff x="4166" y="2620"/>
                  <a:chExt cx="1110" cy="145"/>
                </a:xfrm>
              </p:grpSpPr>
              <p:grpSp>
                <p:nvGrpSpPr>
                  <p:cNvPr id="53318" name="Group 10"/>
                  <p:cNvGrpSpPr>
                    <a:grpSpLocks/>
                  </p:cNvGrpSpPr>
                  <p:nvPr/>
                </p:nvGrpSpPr>
                <p:grpSpPr bwMode="auto">
                  <a:xfrm>
                    <a:off x="4166" y="2620"/>
                    <a:ext cx="1110" cy="128"/>
                    <a:chOff x="4166" y="2620"/>
                    <a:chExt cx="1110" cy="128"/>
                  </a:xfrm>
                </p:grpSpPr>
                <p:grpSp>
                  <p:nvGrpSpPr>
                    <p:cNvPr id="53327" name="Group 11"/>
                    <p:cNvGrpSpPr>
                      <a:grpSpLocks/>
                    </p:cNvGrpSpPr>
                    <p:nvPr/>
                  </p:nvGrpSpPr>
                  <p:grpSpPr bwMode="auto">
                    <a:xfrm>
                      <a:off x="4166" y="2620"/>
                      <a:ext cx="134" cy="97"/>
                      <a:chOff x="4166" y="2620"/>
                      <a:chExt cx="134" cy="97"/>
                    </a:xfrm>
                  </p:grpSpPr>
                  <p:sp>
                    <p:nvSpPr>
                      <p:cNvPr id="53340" name="Freeform 12"/>
                      <p:cNvSpPr>
                        <a:spLocks/>
                      </p:cNvSpPr>
                      <p:nvPr/>
                    </p:nvSpPr>
                    <p:spPr bwMode="auto">
                      <a:xfrm>
                        <a:off x="4166" y="2620"/>
                        <a:ext cx="134" cy="14"/>
                      </a:xfrm>
                      <a:custGeom>
                        <a:avLst/>
                        <a:gdLst>
                          <a:gd name="T0" fmla="*/ 0 w 402"/>
                          <a:gd name="T1" fmla="*/ 0 h 41"/>
                          <a:gd name="T2" fmla="*/ 45 w 402"/>
                          <a:gd name="T3" fmla="*/ 0 h 41"/>
                          <a:gd name="T4" fmla="*/ 39 w 402"/>
                          <a:gd name="T5" fmla="*/ 5 h 41"/>
                          <a:gd name="T6" fmla="*/ 5 w 402"/>
                          <a:gd name="T7" fmla="*/ 5 h 41"/>
                          <a:gd name="T8" fmla="*/ 0 w 402"/>
                          <a:gd name="T9" fmla="*/ 0 h 4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02" h="41">
                            <a:moveTo>
                              <a:pt x="0" y="2"/>
                            </a:moveTo>
                            <a:lnTo>
                              <a:pt x="402" y="0"/>
                            </a:lnTo>
                            <a:lnTo>
                              <a:pt x="351" y="40"/>
                            </a:lnTo>
                            <a:lnTo>
                              <a:pt x="49" y="41"/>
                            </a:lnTo>
                            <a:lnTo>
                              <a:pt x="0" y="2"/>
                            </a:lnTo>
                            <a:close/>
                          </a:path>
                        </a:pathLst>
                      </a:custGeom>
                      <a:solidFill>
                        <a:srgbClr val="606060"/>
                      </a:solidFill>
                      <a:ln w="6350">
                        <a:solidFill>
                          <a:srgbClr val="404040"/>
                        </a:solidFill>
                        <a:prstDash val="solid"/>
                        <a:round/>
                        <a:headEnd/>
                        <a:tailEnd/>
                      </a:ln>
                    </p:spPr>
                    <p:txBody>
                      <a:bodyPr/>
                      <a:lstStyle/>
                      <a:p>
                        <a:pPr eaLnBrk="0" fontAlgn="base" hangingPunct="0">
                          <a:spcBef>
                            <a:spcPct val="0"/>
                          </a:spcBef>
                          <a:spcAft>
                            <a:spcPct val="0"/>
                          </a:spcAft>
                        </a:pPr>
                        <a:endParaRPr lang="en-US" sz="2400">
                          <a:solidFill>
                            <a:srgbClr val="FFFFFF"/>
                          </a:solidFill>
                          <a:latin typeface="Times New Roman" pitchFamily="18" charset="0"/>
                        </a:endParaRPr>
                      </a:p>
                    </p:txBody>
                  </p:sp>
                  <p:sp>
                    <p:nvSpPr>
                      <p:cNvPr id="53341" name="Freeform 13"/>
                      <p:cNvSpPr>
                        <a:spLocks/>
                      </p:cNvSpPr>
                      <p:nvPr/>
                    </p:nvSpPr>
                    <p:spPr bwMode="auto">
                      <a:xfrm>
                        <a:off x="4200" y="2634"/>
                        <a:ext cx="67" cy="7"/>
                      </a:xfrm>
                      <a:custGeom>
                        <a:avLst/>
                        <a:gdLst>
                          <a:gd name="T0" fmla="*/ 0 w 200"/>
                          <a:gd name="T1" fmla="*/ 0 h 20"/>
                          <a:gd name="T2" fmla="*/ 22 w 200"/>
                          <a:gd name="T3" fmla="*/ 0 h 20"/>
                          <a:gd name="T4" fmla="*/ 20 w 200"/>
                          <a:gd name="T5" fmla="*/ 2 h 20"/>
                          <a:gd name="T6" fmla="*/ 3 w 200"/>
                          <a:gd name="T7" fmla="*/ 2 h 20"/>
                          <a:gd name="T8" fmla="*/ 0 w 200"/>
                          <a:gd name="T9" fmla="*/ 0 h 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0" h="20">
                            <a:moveTo>
                              <a:pt x="0" y="1"/>
                            </a:moveTo>
                            <a:lnTo>
                              <a:pt x="200" y="0"/>
                            </a:lnTo>
                            <a:lnTo>
                              <a:pt x="175" y="19"/>
                            </a:lnTo>
                            <a:lnTo>
                              <a:pt x="23" y="20"/>
                            </a:lnTo>
                            <a:lnTo>
                              <a:pt x="0" y="1"/>
                            </a:lnTo>
                            <a:close/>
                          </a:path>
                        </a:pathLst>
                      </a:custGeom>
                      <a:solidFill>
                        <a:srgbClr val="606060"/>
                      </a:solidFill>
                      <a:ln w="6350">
                        <a:solidFill>
                          <a:srgbClr val="404040"/>
                        </a:solidFill>
                        <a:prstDash val="solid"/>
                        <a:round/>
                        <a:headEnd/>
                        <a:tailEnd/>
                      </a:ln>
                    </p:spPr>
                    <p:txBody>
                      <a:bodyPr/>
                      <a:lstStyle/>
                      <a:p>
                        <a:pPr eaLnBrk="0" fontAlgn="base" hangingPunct="0">
                          <a:spcBef>
                            <a:spcPct val="0"/>
                          </a:spcBef>
                          <a:spcAft>
                            <a:spcPct val="0"/>
                          </a:spcAft>
                        </a:pPr>
                        <a:endParaRPr lang="en-US" sz="2400">
                          <a:solidFill>
                            <a:srgbClr val="FFFFFF"/>
                          </a:solidFill>
                          <a:latin typeface="Times New Roman" pitchFamily="18" charset="0"/>
                        </a:endParaRPr>
                      </a:p>
                    </p:txBody>
                  </p:sp>
                  <p:sp>
                    <p:nvSpPr>
                      <p:cNvPr id="53342" name="Rectangle 14"/>
                      <p:cNvSpPr>
                        <a:spLocks noChangeArrowheads="1"/>
                      </p:cNvSpPr>
                      <p:nvPr/>
                    </p:nvSpPr>
                    <p:spPr bwMode="auto">
                      <a:xfrm>
                        <a:off x="4226" y="2642"/>
                        <a:ext cx="13" cy="75"/>
                      </a:xfrm>
                      <a:prstGeom prst="rect">
                        <a:avLst/>
                      </a:prstGeom>
                      <a:solidFill>
                        <a:srgbClr val="606060"/>
                      </a:solidFill>
                      <a:ln w="6350">
                        <a:solidFill>
                          <a:srgbClr val="404040"/>
                        </a:solidFill>
                        <a:miter lim="800000"/>
                        <a:headEnd/>
                        <a:tailEnd/>
                      </a:ln>
                    </p:spPr>
                    <p:txBody>
                      <a:bodyPr/>
                      <a:lstStyle/>
                      <a:p>
                        <a:pPr eaLnBrk="0" fontAlgn="base" hangingPunct="0">
                          <a:spcBef>
                            <a:spcPct val="0"/>
                          </a:spcBef>
                          <a:spcAft>
                            <a:spcPct val="0"/>
                          </a:spcAft>
                        </a:pPr>
                        <a:endParaRPr lang="en-US" sz="2400">
                          <a:solidFill>
                            <a:srgbClr val="FFFFFF"/>
                          </a:solidFill>
                          <a:latin typeface="Times New Roman" pitchFamily="18" charset="0"/>
                        </a:endParaRPr>
                      </a:p>
                    </p:txBody>
                  </p:sp>
                </p:grpSp>
                <p:grpSp>
                  <p:nvGrpSpPr>
                    <p:cNvPr id="53328" name="Group 15"/>
                    <p:cNvGrpSpPr>
                      <a:grpSpLocks/>
                    </p:cNvGrpSpPr>
                    <p:nvPr/>
                  </p:nvGrpSpPr>
                  <p:grpSpPr bwMode="auto">
                    <a:xfrm>
                      <a:off x="4838" y="2620"/>
                      <a:ext cx="211" cy="128"/>
                      <a:chOff x="4838" y="2620"/>
                      <a:chExt cx="211" cy="128"/>
                    </a:xfrm>
                  </p:grpSpPr>
                  <p:sp>
                    <p:nvSpPr>
                      <p:cNvPr id="53335" name="Freeform 16"/>
                      <p:cNvSpPr>
                        <a:spLocks/>
                      </p:cNvSpPr>
                      <p:nvPr/>
                    </p:nvSpPr>
                    <p:spPr bwMode="auto">
                      <a:xfrm>
                        <a:off x="4838" y="2621"/>
                        <a:ext cx="210" cy="26"/>
                      </a:xfrm>
                      <a:custGeom>
                        <a:avLst/>
                        <a:gdLst>
                          <a:gd name="T0" fmla="*/ 0 w 632"/>
                          <a:gd name="T1" fmla="*/ 0 h 77"/>
                          <a:gd name="T2" fmla="*/ 70 w 632"/>
                          <a:gd name="T3" fmla="*/ 0 h 77"/>
                          <a:gd name="T4" fmla="*/ 70 w 632"/>
                          <a:gd name="T5" fmla="*/ 9 h 77"/>
                          <a:gd name="T6" fmla="*/ 6 w 632"/>
                          <a:gd name="T7" fmla="*/ 9 h 77"/>
                          <a:gd name="T8" fmla="*/ 0 w 632"/>
                          <a:gd name="T9" fmla="*/ 0 h 7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32" h="77">
                            <a:moveTo>
                              <a:pt x="0" y="0"/>
                            </a:moveTo>
                            <a:lnTo>
                              <a:pt x="632" y="0"/>
                            </a:lnTo>
                            <a:lnTo>
                              <a:pt x="632" y="77"/>
                            </a:lnTo>
                            <a:lnTo>
                              <a:pt x="51" y="77"/>
                            </a:lnTo>
                            <a:lnTo>
                              <a:pt x="0" y="0"/>
                            </a:lnTo>
                            <a:close/>
                          </a:path>
                        </a:pathLst>
                      </a:custGeom>
                      <a:solidFill>
                        <a:srgbClr val="606060"/>
                      </a:solidFill>
                      <a:ln w="6350">
                        <a:solidFill>
                          <a:srgbClr val="404040"/>
                        </a:solidFill>
                        <a:prstDash val="solid"/>
                        <a:round/>
                        <a:headEnd/>
                        <a:tailEnd/>
                      </a:ln>
                    </p:spPr>
                    <p:txBody>
                      <a:bodyPr/>
                      <a:lstStyle/>
                      <a:p>
                        <a:pPr eaLnBrk="0" fontAlgn="base" hangingPunct="0">
                          <a:spcBef>
                            <a:spcPct val="0"/>
                          </a:spcBef>
                          <a:spcAft>
                            <a:spcPct val="0"/>
                          </a:spcAft>
                        </a:pPr>
                        <a:endParaRPr lang="en-US" sz="2400">
                          <a:solidFill>
                            <a:srgbClr val="FFFFFF"/>
                          </a:solidFill>
                          <a:latin typeface="Times New Roman" pitchFamily="18" charset="0"/>
                        </a:endParaRPr>
                      </a:p>
                    </p:txBody>
                  </p:sp>
                  <p:grpSp>
                    <p:nvGrpSpPr>
                      <p:cNvPr id="53336" name="Group 17"/>
                      <p:cNvGrpSpPr>
                        <a:grpSpLocks/>
                      </p:cNvGrpSpPr>
                      <p:nvPr/>
                    </p:nvGrpSpPr>
                    <p:grpSpPr bwMode="auto">
                      <a:xfrm>
                        <a:off x="4855" y="2620"/>
                        <a:ext cx="178" cy="30"/>
                        <a:chOff x="4855" y="2620"/>
                        <a:chExt cx="178" cy="30"/>
                      </a:xfrm>
                    </p:grpSpPr>
                    <p:sp>
                      <p:nvSpPr>
                        <p:cNvPr id="53338" name="Freeform 18"/>
                        <p:cNvSpPr>
                          <a:spLocks/>
                        </p:cNvSpPr>
                        <p:nvPr/>
                      </p:nvSpPr>
                      <p:spPr bwMode="auto">
                        <a:xfrm>
                          <a:off x="4855" y="2627"/>
                          <a:ext cx="160" cy="20"/>
                        </a:xfrm>
                        <a:custGeom>
                          <a:avLst/>
                          <a:gdLst>
                            <a:gd name="T0" fmla="*/ 0 w 480"/>
                            <a:gd name="T1" fmla="*/ 7 h 59"/>
                            <a:gd name="T2" fmla="*/ 8 w 480"/>
                            <a:gd name="T3" fmla="*/ 0 h 59"/>
                            <a:gd name="T4" fmla="*/ 53 w 480"/>
                            <a:gd name="T5" fmla="*/ 0 h 59"/>
                            <a:gd name="T6" fmla="*/ 53 w 480"/>
                            <a:gd name="T7" fmla="*/ 7 h 5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80" h="59">
                              <a:moveTo>
                                <a:pt x="0" y="59"/>
                              </a:moveTo>
                              <a:lnTo>
                                <a:pt x="76" y="0"/>
                              </a:lnTo>
                              <a:lnTo>
                                <a:pt x="480" y="0"/>
                              </a:lnTo>
                              <a:lnTo>
                                <a:pt x="480" y="59"/>
                              </a:lnTo>
                            </a:path>
                          </a:pathLst>
                        </a:custGeom>
                        <a:noFill/>
                        <a:ln w="6350">
                          <a:solidFill>
                            <a:srgbClr val="40404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pPr eaLnBrk="0" fontAlgn="base" hangingPunct="0">
                            <a:spcBef>
                              <a:spcPct val="0"/>
                            </a:spcBef>
                            <a:spcAft>
                              <a:spcPct val="0"/>
                            </a:spcAft>
                          </a:pPr>
                          <a:endParaRPr lang="en-US" sz="2400">
                            <a:solidFill>
                              <a:srgbClr val="FFFFFF"/>
                            </a:solidFill>
                            <a:latin typeface="Times New Roman" pitchFamily="18" charset="0"/>
                          </a:endParaRPr>
                        </a:p>
                      </p:txBody>
                    </p:sp>
                    <p:sp>
                      <p:nvSpPr>
                        <p:cNvPr id="53339" name="Line 19"/>
                        <p:cNvSpPr>
                          <a:spLocks noChangeShapeType="1"/>
                        </p:cNvSpPr>
                        <p:nvPr/>
                      </p:nvSpPr>
                      <p:spPr bwMode="auto">
                        <a:xfrm>
                          <a:off x="5032" y="2620"/>
                          <a:ext cx="1" cy="30"/>
                        </a:xfrm>
                        <a:prstGeom prst="line">
                          <a:avLst/>
                        </a:prstGeom>
                        <a:noFill/>
                        <a:ln w="6350">
                          <a:solidFill>
                            <a:srgbClr val="404040"/>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sz="2400">
                            <a:solidFill>
                              <a:srgbClr val="FFFFFF"/>
                            </a:solidFill>
                            <a:latin typeface="Times New Roman" pitchFamily="18" charset="0"/>
                          </a:endParaRPr>
                        </a:p>
                      </p:txBody>
                    </p:sp>
                  </p:grpSp>
                  <p:sp>
                    <p:nvSpPr>
                      <p:cNvPr id="53337" name="Line 20"/>
                      <p:cNvSpPr>
                        <a:spLocks noChangeShapeType="1"/>
                      </p:cNvSpPr>
                      <p:nvPr/>
                    </p:nvSpPr>
                    <p:spPr bwMode="auto">
                      <a:xfrm>
                        <a:off x="5048" y="2647"/>
                        <a:ext cx="1" cy="101"/>
                      </a:xfrm>
                      <a:prstGeom prst="line">
                        <a:avLst/>
                      </a:prstGeom>
                      <a:noFill/>
                      <a:ln w="6350">
                        <a:solidFill>
                          <a:srgbClr val="202020"/>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sz="2400">
                          <a:solidFill>
                            <a:srgbClr val="FFFFFF"/>
                          </a:solidFill>
                          <a:latin typeface="Times New Roman" pitchFamily="18" charset="0"/>
                        </a:endParaRPr>
                      </a:p>
                    </p:txBody>
                  </p:sp>
                </p:grpSp>
                <p:grpSp>
                  <p:nvGrpSpPr>
                    <p:cNvPr id="53329" name="Group 21"/>
                    <p:cNvGrpSpPr>
                      <a:grpSpLocks/>
                    </p:cNvGrpSpPr>
                    <p:nvPr/>
                  </p:nvGrpSpPr>
                  <p:grpSpPr bwMode="auto">
                    <a:xfrm>
                      <a:off x="5066" y="2620"/>
                      <a:ext cx="210" cy="128"/>
                      <a:chOff x="5066" y="2620"/>
                      <a:chExt cx="210" cy="128"/>
                    </a:xfrm>
                  </p:grpSpPr>
                  <p:sp>
                    <p:nvSpPr>
                      <p:cNvPr id="53330" name="Freeform 22"/>
                      <p:cNvSpPr>
                        <a:spLocks/>
                      </p:cNvSpPr>
                      <p:nvPr/>
                    </p:nvSpPr>
                    <p:spPr bwMode="auto">
                      <a:xfrm>
                        <a:off x="5066" y="2621"/>
                        <a:ext cx="209" cy="26"/>
                      </a:xfrm>
                      <a:custGeom>
                        <a:avLst/>
                        <a:gdLst>
                          <a:gd name="T0" fmla="*/ 0 w 629"/>
                          <a:gd name="T1" fmla="*/ 0 h 77"/>
                          <a:gd name="T2" fmla="*/ 69 w 629"/>
                          <a:gd name="T3" fmla="*/ 0 h 77"/>
                          <a:gd name="T4" fmla="*/ 69 w 629"/>
                          <a:gd name="T5" fmla="*/ 9 h 77"/>
                          <a:gd name="T6" fmla="*/ 5 w 629"/>
                          <a:gd name="T7" fmla="*/ 9 h 77"/>
                          <a:gd name="T8" fmla="*/ 0 w 629"/>
                          <a:gd name="T9" fmla="*/ 0 h 7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29" h="77">
                            <a:moveTo>
                              <a:pt x="0" y="0"/>
                            </a:moveTo>
                            <a:lnTo>
                              <a:pt x="629" y="0"/>
                            </a:lnTo>
                            <a:lnTo>
                              <a:pt x="629" y="77"/>
                            </a:lnTo>
                            <a:lnTo>
                              <a:pt x="49" y="77"/>
                            </a:lnTo>
                            <a:lnTo>
                              <a:pt x="0" y="0"/>
                            </a:lnTo>
                            <a:close/>
                          </a:path>
                        </a:pathLst>
                      </a:custGeom>
                      <a:solidFill>
                        <a:srgbClr val="606060"/>
                      </a:solidFill>
                      <a:ln w="6350">
                        <a:solidFill>
                          <a:srgbClr val="404040"/>
                        </a:solidFill>
                        <a:prstDash val="solid"/>
                        <a:round/>
                        <a:headEnd/>
                        <a:tailEnd/>
                      </a:ln>
                    </p:spPr>
                    <p:txBody>
                      <a:bodyPr/>
                      <a:lstStyle/>
                      <a:p>
                        <a:pPr eaLnBrk="0" fontAlgn="base" hangingPunct="0">
                          <a:spcBef>
                            <a:spcPct val="0"/>
                          </a:spcBef>
                          <a:spcAft>
                            <a:spcPct val="0"/>
                          </a:spcAft>
                        </a:pPr>
                        <a:endParaRPr lang="en-US" sz="2400">
                          <a:solidFill>
                            <a:srgbClr val="FFFFFF"/>
                          </a:solidFill>
                          <a:latin typeface="Times New Roman" pitchFamily="18" charset="0"/>
                        </a:endParaRPr>
                      </a:p>
                    </p:txBody>
                  </p:sp>
                  <p:grpSp>
                    <p:nvGrpSpPr>
                      <p:cNvPr id="53331" name="Group 23"/>
                      <p:cNvGrpSpPr>
                        <a:grpSpLocks/>
                      </p:cNvGrpSpPr>
                      <p:nvPr/>
                    </p:nvGrpSpPr>
                    <p:grpSpPr bwMode="auto">
                      <a:xfrm>
                        <a:off x="5082" y="2620"/>
                        <a:ext cx="177" cy="30"/>
                        <a:chOff x="5082" y="2620"/>
                        <a:chExt cx="177" cy="30"/>
                      </a:xfrm>
                    </p:grpSpPr>
                    <p:sp>
                      <p:nvSpPr>
                        <p:cNvPr id="53333" name="Freeform 24"/>
                        <p:cNvSpPr>
                          <a:spLocks/>
                        </p:cNvSpPr>
                        <p:nvPr/>
                      </p:nvSpPr>
                      <p:spPr bwMode="auto">
                        <a:xfrm>
                          <a:off x="5082" y="2627"/>
                          <a:ext cx="160" cy="20"/>
                        </a:xfrm>
                        <a:custGeom>
                          <a:avLst/>
                          <a:gdLst>
                            <a:gd name="T0" fmla="*/ 0 w 480"/>
                            <a:gd name="T1" fmla="*/ 7 h 59"/>
                            <a:gd name="T2" fmla="*/ 9 w 480"/>
                            <a:gd name="T3" fmla="*/ 0 h 59"/>
                            <a:gd name="T4" fmla="*/ 53 w 480"/>
                            <a:gd name="T5" fmla="*/ 0 h 59"/>
                            <a:gd name="T6" fmla="*/ 53 w 480"/>
                            <a:gd name="T7" fmla="*/ 7 h 5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80" h="59">
                              <a:moveTo>
                                <a:pt x="0" y="59"/>
                              </a:moveTo>
                              <a:lnTo>
                                <a:pt x="78" y="0"/>
                              </a:lnTo>
                              <a:lnTo>
                                <a:pt x="480" y="0"/>
                              </a:lnTo>
                              <a:lnTo>
                                <a:pt x="480" y="59"/>
                              </a:lnTo>
                            </a:path>
                          </a:pathLst>
                        </a:custGeom>
                        <a:noFill/>
                        <a:ln w="6350">
                          <a:solidFill>
                            <a:srgbClr val="40404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pPr eaLnBrk="0" fontAlgn="base" hangingPunct="0">
                            <a:spcBef>
                              <a:spcPct val="0"/>
                            </a:spcBef>
                            <a:spcAft>
                              <a:spcPct val="0"/>
                            </a:spcAft>
                          </a:pPr>
                          <a:endParaRPr lang="en-US" sz="2400">
                            <a:solidFill>
                              <a:srgbClr val="FFFFFF"/>
                            </a:solidFill>
                            <a:latin typeface="Times New Roman" pitchFamily="18" charset="0"/>
                          </a:endParaRPr>
                        </a:p>
                      </p:txBody>
                    </p:sp>
                    <p:sp>
                      <p:nvSpPr>
                        <p:cNvPr id="53334" name="Line 25"/>
                        <p:cNvSpPr>
                          <a:spLocks noChangeShapeType="1"/>
                        </p:cNvSpPr>
                        <p:nvPr/>
                      </p:nvSpPr>
                      <p:spPr bwMode="auto">
                        <a:xfrm>
                          <a:off x="5258" y="2620"/>
                          <a:ext cx="1" cy="30"/>
                        </a:xfrm>
                        <a:prstGeom prst="line">
                          <a:avLst/>
                        </a:prstGeom>
                        <a:noFill/>
                        <a:ln w="6350">
                          <a:solidFill>
                            <a:srgbClr val="404040"/>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sz="2400">
                            <a:solidFill>
                              <a:srgbClr val="FFFFFF"/>
                            </a:solidFill>
                            <a:latin typeface="Times New Roman" pitchFamily="18" charset="0"/>
                          </a:endParaRPr>
                        </a:p>
                      </p:txBody>
                    </p:sp>
                  </p:grpSp>
                  <p:sp>
                    <p:nvSpPr>
                      <p:cNvPr id="53332" name="Line 26"/>
                      <p:cNvSpPr>
                        <a:spLocks noChangeShapeType="1"/>
                      </p:cNvSpPr>
                      <p:nvPr/>
                    </p:nvSpPr>
                    <p:spPr bwMode="auto">
                      <a:xfrm>
                        <a:off x="5275" y="2647"/>
                        <a:ext cx="1" cy="101"/>
                      </a:xfrm>
                      <a:prstGeom prst="line">
                        <a:avLst/>
                      </a:prstGeom>
                      <a:noFill/>
                      <a:ln w="6350">
                        <a:solidFill>
                          <a:srgbClr val="202020"/>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sz="2400">
                          <a:solidFill>
                            <a:srgbClr val="FFFFFF"/>
                          </a:solidFill>
                          <a:latin typeface="Times New Roman" pitchFamily="18" charset="0"/>
                        </a:endParaRPr>
                      </a:p>
                    </p:txBody>
                  </p:sp>
                </p:grpSp>
              </p:grpSp>
              <p:grpSp>
                <p:nvGrpSpPr>
                  <p:cNvPr id="53319" name="Group 27"/>
                  <p:cNvGrpSpPr>
                    <a:grpSpLocks/>
                  </p:cNvGrpSpPr>
                  <p:nvPr/>
                </p:nvGrpSpPr>
                <p:grpSpPr bwMode="auto">
                  <a:xfrm>
                    <a:off x="4863" y="2634"/>
                    <a:ext cx="170" cy="131"/>
                    <a:chOff x="4863" y="2634"/>
                    <a:chExt cx="170" cy="131"/>
                  </a:xfrm>
                </p:grpSpPr>
                <p:sp>
                  <p:nvSpPr>
                    <p:cNvPr id="53324" name="Oval 28"/>
                    <p:cNvSpPr>
                      <a:spLocks noChangeArrowheads="1"/>
                    </p:cNvSpPr>
                    <p:nvPr/>
                  </p:nvSpPr>
                  <p:spPr bwMode="auto">
                    <a:xfrm>
                      <a:off x="4863" y="2634"/>
                      <a:ext cx="170" cy="131"/>
                    </a:xfrm>
                    <a:prstGeom prst="ellipse">
                      <a:avLst/>
                    </a:prstGeom>
                    <a:solidFill>
                      <a:srgbClr val="202020"/>
                    </a:solidFill>
                    <a:ln w="6350">
                      <a:solidFill>
                        <a:srgbClr val="000000"/>
                      </a:solidFill>
                      <a:round/>
                      <a:headEnd/>
                      <a:tailEnd/>
                    </a:ln>
                  </p:spPr>
                  <p:txBody>
                    <a:bodyPr/>
                    <a:lstStyle/>
                    <a:p>
                      <a:pPr eaLnBrk="0" fontAlgn="base" hangingPunct="0">
                        <a:spcBef>
                          <a:spcPct val="0"/>
                        </a:spcBef>
                        <a:spcAft>
                          <a:spcPct val="0"/>
                        </a:spcAft>
                      </a:pPr>
                      <a:endParaRPr lang="en-US" sz="2400">
                        <a:solidFill>
                          <a:srgbClr val="FFFFFF"/>
                        </a:solidFill>
                        <a:latin typeface="Times New Roman" pitchFamily="18" charset="0"/>
                      </a:endParaRPr>
                    </a:p>
                  </p:txBody>
                </p:sp>
                <p:sp>
                  <p:nvSpPr>
                    <p:cNvPr id="53325" name="Oval 29"/>
                    <p:cNvSpPr>
                      <a:spLocks noChangeArrowheads="1"/>
                    </p:cNvSpPr>
                    <p:nvPr/>
                  </p:nvSpPr>
                  <p:spPr bwMode="auto">
                    <a:xfrm>
                      <a:off x="4888" y="2653"/>
                      <a:ext cx="119" cy="92"/>
                    </a:xfrm>
                    <a:prstGeom prst="ellipse">
                      <a:avLst/>
                    </a:prstGeom>
                    <a:solidFill>
                      <a:srgbClr val="A0A0A0"/>
                    </a:solidFill>
                    <a:ln w="6350">
                      <a:solidFill>
                        <a:srgbClr val="000000"/>
                      </a:solidFill>
                      <a:round/>
                      <a:headEnd/>
                      <a:tailEnd/>
                    </a:ln>
                  </p:spPr>
                  <p:txBody>
                    <a:bodyPr/>
                    <a:lstStyle/>
                    <a:p>
                      <a:pPr eaLnBrk="0" fontAlgn="base" hangingPunct="0">
                        <a:spcBef>
                          <a:spcPct val="0"/>
                        </a:spcBef>
                        <a:spcAft>
                          <a:spcPct val="0"/>
                        </a:spcAft>
                      </a:pPr>
                      <a:endParaRPr lang="en-US" sz="2400">
                        <a:solidFill>
                          <a:srgbClr val="FFFFFF"/>
                        </a:solidFill>
                        <a:latin typeface="Times New Roman" pitchFamily="18" charset="0"/>
                      </a:endParaRPr>
                    </a:p>
                  </p:txBody>
                </p:sp>
                <p:sp>
                  <p:nvSpPr>
                    <p:cNvPr id="53326" name="Oval 30"/>
                    <p:cNvSpPr>
                      <a:spLocks noChangeArrowheads="1"/>
                    </p:cNvSpPr>
                    <p:nvPr/>
                  </p:nvSpPr>
                  <p:spPr bwMode="auto">
                    <a:xfrm>
                      <a:off x="4922" y="2679"/>
                      <a:ext cx="51" cy="40"/>
                    </a:xfrm>
                    <a:prstGeom prst="ellipse">
                      <a:avLst/>
                    </a:prstGeom>
                    <a:solidFill>
                      <a:srgbClr val="606060"/>
                    </a:solidFill>
                    <a:ln w="6350">
                      <a:solidFill>
                        <a:srgbClr val="000000"/>
                      </a:solidFill>
                      <a:round/>
                      <a:headEnd/>
                      <a:tailEnd/>
                    </a:ln>
                  </p:spPr>
                  <p:txBody>
                    <a:bodyPr/>
                    <a:lstStyle/>
                    <a:p>
                      <a:pPr eaLnBrk="0" fontAlgn="base" hangingPunct="0">
                        <a:spcBef>
                          <a:spcPct val="0"/>
                        </a:spcBef>
                        <a:spcAft>
                          <a:spcPct val="0"/>
                        </a:spcAft>
                      </a:pPr>
                      <a:endParaRPr lang="en-US" sz="2400">
                        <a:solidFill>
                          <a:srgbClr val="FFFFFF"/>
                        </a:solidFill>
                        <a:latin typeface="Times New Roman" pitchFamily="18" charset="0"/>
                      </a:endParaRPr>
                    </a:p>
                  </p:txBody>
                </p:sp>
              </p:grpSp>
              <p:grpSp>
                <p:nvGrpSpPr>
                  <p:cNvPr id="53320" name="Group 31"/>
                  <p:cNvGrpSpPr>
                    <a:grpSpLocks/>
                  </p:cNvGrpSpPr>
                  <p:nvPr/>
                </p:nvGrpSpPr>
                <p:grpSpPr bwMode="auto">
                  <a:xfrm>
                    <a:off x="5091" y="2634"/>
                    <a:ext cx="168" cy="131"/>
                    <a:chOff x="5091" y="2634"/>
                    <a:chExt cx="168" cy="131"/>
                  </a:xfrm>
                </p:grpSpPr>
                <p:sp>
                  <p:nvSpPr>
                    <p:cNvPr id="53321" name="Oval 32"/>
                    <p:cNvSpPr>
                      <a:spLocks noChangeArrowheads="1"/>
                    </p:cNvSpPr>
                    <p:nvPr/>
                  </p:nvSpPr>
                  <p:spPr bwMode="auto">
                    <a:xfrm>
                      <a:off x="5091" y="2634"/>
                      <a:ext cx="168" cy="131"/>
                    </a:xfrm>
                    <a:prstGeom prst="ellipse">
                      <a:avLst/>
                    </a:prstGeom>
                    <a:solidFill>
                      <a:srgbClr val="202020"/>
                    </a:solidFill>
                    <a:ln w="6350">
                      <a:solidFill>
                        <a:srgbClr val="000000"/>
                      </a:solidFill>
                      <a:round/>
                      <a:headEnd/>
                      <a:tailEnd/>
                    </a:ln>
                  </p:spPr>
                  <p:txBody>
                    <a:bodyPr/>
                    <a:lstStyle/>
                    <a:p>
                      <a:pPr eaLnBrk="0" fontAlgn="base" hangingPunct="0">
                        <a:spcBef>
                          <a:spcPct val="0"/>
                        </a:spcBef>
                        <a:spcAft>
                          <a:spcPct val="0"/>
                        </a:spcAft>
                      </a:pPr>
                      <a:endParaRPr lang="en-US" sz="2400">
                        <a:solidFill>
                          <a:srgbClr val="FFFFFF"/>
                        </a:solidFill>
                        <a:latin typeface="Times New Roman" pitchFamily="18" charset="0"/>
                      </a:endParaRPr>
                    </a:p>
                  </p:txBody>
                </p:sp>
                <p:sp>
                  <p:nvSpPr>
                    <p:cNvPr id="53322" name="Oval 33"/>
                    <p:cNvSpPr>
                      <a:spLocks noChangeArrowheads="1"/>
                    </p:cNvSpPr>
                    <p:nvPr/>
                  </p:nvSpPr>
                  <p:spPr bwMode="auto">
                    <a:xfrm>
                      <a:off x="5116" y="2653"/>
                      <a:ext cx="118" cy="92"/>
                    </a:xfrm>
                    <a:prstGeom prst="ellipse">
                      <a:avLst/>
                    </a:prstGeom>
                    <a:solidFill>
                      <a:srgbClr val="A0A0A0"/>
                    </a:solidFill>
                    <a:ln w="6350">
                      <a:solidFill>
                        <a:srgbClr val="000000"/>
                      </a:solidFill>
                      <a:round/>
                      <a:headEnd/>
                      <a:tailEnd/>
                    </a:ln>
                  </p:spPr>
                  <p:txBody>
                    <a:bodyPr/>
                    <a:lstStyle/>
                    <a:p>
                      <a:pPr eaLnBrk="0" fontAlgn="base" hangingPunct="0">
                        <a:spcBef>
                          <a:spcPct val="0"/>
                        </a:spcBef>
                        <a:spcAft>
                          <a:spcPct val="0"/>
                        </a:spcAft>
                      </a:pPr>
                      <a:endParaRPr lang="en-US" sz="2400">
                        <a:solidFill>
                          <a:srgbClr val="FFFFFF"/>
                        </a:solidFill>
                        <a:latin typeface="Times New Roman" pitchFamily="18" charset="0"/>
                      </a:endParaRPr>
                    </a:p>
                  </p:txBody>
                </p:sp>
                <p:sp>
                  <p:nvSpPr>
                    <p:cNvPr id="53323" name="Oval 34"/>
                    <p:cNvSpPr>
                      <a:spLocks noChangeArrowheads="1"/>
                    </p:cNvSpPr>
                    <p:nvPr/>
                  </p:nvSpPr>
                  <p:spPr bwMode="auto">
                    <a:xfrm>
                      <a:off x="5149" y="2679"/>
                      <a:ext cx="52" cy="40"/>
                    </a:xfrm>
                    <a:prstGeom prst="ellipse">
                      <a:avLst/>
                    </a:prstGeom>
                    <a:solidFill>
                      <a:srgbClr val="606060"/>
                    </a:solidFill>
                    <a:ln w="6350">
                      <a:solidFill>
                        <a:srgbClr val="000000"/>
                      </a:solidFill>
                      <a:round/>
                      <a:headEnd/>
                      <a:tailEnd/>
                    </a:ln>
                  </p:spPr>
                  <p:txBody>
                    <a:bodyPr/>
                    <a:lstStyle/>
                    <a:p>
                      <a:pPr eaLnBrk="0" fontAlgn="base" hangingPunct="0">
                        <a:spcBef>
                          <a:spcPct val="0"/>
                        </a:spcBef>
                        <a:spcAft>
                          <a:spcPct val="0"/>
                        </a:spcAft>
                      </a:pPr>
                      <a:endParaRPr lang="en-US" sz="2400">
                        <a:solidFill>
                          <a:srgbClr val="FFFFFF"/>
                        </a:solidFill>
                        <a:latin typeface="Times New Roman" pitchFamily="18" charset="0"/>
                      </a:endParaRPr>
                    </a:p>
                  </p:txBody>
                </p:sp>
              </p:grpSp>
            </p:grpSp>
          </p:grpSp>
          <p:grpSp>
            <p:nvGrpSpPr>
              <p:cNvPr id="53261" name="Group 35"/>
              <p:cNvGrpSpPr>
                <a:grpSpLocks/>
              </p:cNvGrpSpPr>
              <p:nvPr/>
            </p:nvGrpSpPr>
            <p:grpSpPr bwMode="auto">
              <a:xfrm>
                <a:off x="3209" y="2391"/>
                <a:ext cx="831" cy="374"/>
                <a:chOff x="3209" y="2391"/>
                <a:chExt cx="831" cy="374"/>
              </a:xfrm>
            </p:grpSpPr>
            <p:grpSp>
              <p:nvGrpSpPr>
                <p:cNvPr id="53262" name="Group 36"/>
                <p:cNvGrpSpPr>
                  <a:grpSpLocks/>
                </p:cNvGrpSpPr>
                <p:nvPr/>
              </p:nvGrpSpPr>
              <p:grpSpPr bwMode="auto">
                <a:xfrm>
                  <a:off x="3209" y="2391"/>
                  <a:ext cx="340" cy="294"/>
                  <a:chOff x="3209" y="2391"/>
                  <a:chExt cx="340" cy="294"/>
                </a:xfrm>
              </p:grpSpPr>
              <p:sp>
                <p:nvSpPr>
                  <p:cNvPr id="53294" name="Rectangle 37"/>
                  <p:cNvSpPr>
                    <a:spLocks noChangeArrowheads="1"/>
                  </p:cNvSpPr>
                  <p:nvPr/>
                </p:nvSpPr>
                <p:spPr bwMode="auto">
                  <a:xfrm>
                    <a:off x="3536" y="2531"/>
                    <a:ext cx="13" cy="35"/>
                  </a:xfrm>
                  <a:prstGeom prst="rect">
                    <a:avLst/>
                  </a:prstGeom>
                  <a:solidFill>
                    <a:srgbClr val="606060"/>
                  </a:solidFill>
                  <a:ln w="6350">
                    <a:solidFill>
                      <a:srgbClr val="000000"/>
                    </a:solidFill>
                    <a:miter lim="800000"/>
                    <a:headEnd/>
                    <a:tailEnd/>
                  </a:ln>
                </p:spPr>
                <p:txBody>
                  <a:bodyPr/>
                  <a:lstStyle/>
                  <a:p>
                    <a:pPr eaLnBrk="0" fontAlgn="base" hangingPunct="0">
                      <a:spcBef>
                        <a:spcPct val="0"/>
                      </a:spcBef>
                      <a:spcAft>
                        <a:spcPct val="0"/>
                      </a:spcAft>
                    </a:pPr>
                    <a:endParaRPr lang="en-US" sz="2400">
                      <a:solidFill>
                        <a:srgbClr val="FFFFFF"/>
                      </a:solidFill>
                      <a:latin typeface="Times New Roman" pitchFamily="18" charset="0"/>
                    </a:endParaRPr>
                  </a:p>
                </p:txBody>
              </p:sp>
              <p:sp>
                <p:nvSpPr>
                  <p:cNvPr id="53295" name="Freeform 38"/>
                  <p:cNvSpPr>
                    <a:spLocks/>
                  </p:cNvSpPr>
                  <p:nvPr/>
                </p:nvSpPr>
                <p:spPr bwMode="auto">
                  <a:xfrm>
                    <a:off x="3215" y="2391"/>
                    <a:ext cx="319" cy="229"/>
                  </a:xfrm>
                  <a:custGeom>
                    <a:avLst/>
                    <a:gdLst>
                      <a:gd name="T0" fmla="*/ 22 w 958"/>
                      <a:gd name="T1" fmla="*/ 2 h 688"/>
                      <a:gd name="T2" fmla="*/ 28 w 958"/>
                      <a:gd name="T3" fmla="*/ 0 h 688"/>
                      <a:gd name="T4" fmla="*/ 98 w 958"/>
                      <a:gd name="T5" fmla="*/ 0 h 688"/>
                      <a:gd name="T6" fmla="*/ 104 w 958"/>
                      <a:gd name="T7" fmla="*/ 2 h 688"/>
                      <a:gd name="T8" fmla="*/ 104 w 958"/>
                      <a:gd name="T9" fmla="*/ 29 h 688"/>
                      <a:gd name="T10" fmla="*/ 106 w 958"/>
                      <a:gd name="T11" fmla="*/ 35 h 688"/>
                      <a:gd name="T12" fmla="*/ 106 w 958"/>
                      <a:gd name="T13" fmla="*/ 76 h 688"/>
                      <a:gd name="T14" fmla="*/ 0 w 958"/>
                      <a:gd name="T15" fmla="*/ 76 h 688"/>
                      <a:gd name="T16" fmla="*/ 0 w 958"/>
                      <a:gd name="T17" fmla="*/ 39 h 688"/>
                      <a:gd name="T18" fmla="*/ 8 w 958"/>
                      <a:gd name="T19" fmla="*/ 35 h 688"/>
                      <a:gd name="T20" fmla="*/ 20 w 958"/>
                      <a:gd name="T21" fmla="*/ 9 h 688"/>
                      <a:gd name="T22" fmla="*/ 22 w 958"/>
                      <a:gd name="T23" fmla="*/ 9 h 688"/>
                      <a:gd name="T24" fmla="*/ 11 w 958"/>
                      <a:gd name="T25" fmla="*/ 35 h 688"/>
                      <a:gd name="T26" fmla="*/ 31 w 958"/>
                      <a:gd name="T27" fmla="*/ 35 h 688"/>
                      <a:gd name="T28" fmla="*/ 22 w 958"/>
                      <a:gd name="T29" fmla="*/ 9 h 688"/>
                      <a:gd name="T30" fmla="*/ 25 w 958"/>
                      <a:gd name="T31" fmla="*/ 9 h 688"/>
                      <a:gd name="T32" fmla="*/ 34 w 958"/>
                      <a:gd name="T33" fmla="*/ 35 h 688"/>
                      <a:gd name="T34" fmla="*/ 70 w 958"/>
                      <a:gd name="T35" fmla="*/ 35 h 688"/>
                      <a:gd name="T36" fmla="*/ 59 w 958"/>
                      <a:gd name="T37" fmla="*/ 9 h 688"/>
                      <a:gd name="T38" fmla="*/ 64 w 958"/>
                      <a:gd name="T39" fmla="*/ 9 h 688"/>
                      <a:gd name="T40" fmla="*/ 76 w 958"/>
                      <a:gd name="T41" fmla="*/ 35 h 688"/>
                      <a:gd name="T42" fmla="*/ 104 w 958"/>
                      <a:gd name="T43" fmla="*/ 35 h 688"/>
                      <a:gd name="T44" fmla="*/ 92 w 958"/>
                      <a:gd name="T45" fmla="*/ 9 h 688"/>
                      <a:gd name="T46" fmla="*/ 64 w 958"/>
                      <a:gd name="T47" fmla="*/ 9 h 688"/>
                      <a:gd name="T48" fmla="*/ 59 w 958"/>
                      <a:gd name="T49" fmla="*/ 9 h 688"/>
                      <a:gd name="T50" fmla="*/ 25 w 958"/>
                      <a:gd name="T51" fmla="*/ 9 h 688"/>
                      <a:gd name="T52" fmla="*/ 22 w 958"/>
                      <a:gd name="T53" fmla="*/ 9 h 688"/>
                      <a:gd name="T54" fmla="*/ 20 w 958"/>
                      <a:gd name="T55" fmla="*/ 9 h 688"/>
                      <a:gd name="T56" fmla="*/ 22 w 958"/>
                      <a:gd name="T57" fmla="*/ 4 h 688"/>
                      <a:gd name="T58" fmla="*/ 22 w 958"/>
                      <a:gd name="T59" fmla="*/ 2 h 688"/>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958" h="688">
                        <a:moveTo>
                          <a:pt x="202" y="20"/>
                        </a:moveTo>
                        <a:lnTo>
                          <a:pt x="254" y="0"/>
                        </a:lnTo>
                        <a:lnTo>
                          <a:pt x="883" y="0"/>
                        </a:lnTo>
                        <a:lnTo>
                          <a:pt x="934" y="18"/>
                        </a:lnTo>
                        <a:lnTo>
                          <a:pt x="934" y="258"/>
                        </a:lnTo>
                        <a:lnTo>
                          <a:pt x="958" y="314"/>
                        </a:lnTo>
                        <a:lnTo>
                          <a:pt x="958" y="688"/>
                        </a:lnTo>
                        <a:lnTo>
                          <a:pt x="0" y="688"/>
                        </a:lnTo>
                        <a:lnTo>
                          <a:pt x="0" y="355"/>
                        </a:lnTo>
                        <a:lnTo>
                          <a:pt x="75" y="314"/>
                        </a:lnTo>
                        <a:lnTo>
                          <a:pt x="179" y="79"/>
                        </a:lnTo>
                        <a:lnTo>
                          <a:pt x="202" y="79"/>
                        </a:lnTo>
                        <a:lnTo>
                          <a:pt x="100" y="314"/>
                        </a:lnTo>
                        <a:lnTo>
                          <a:pt x="279" y="314"/>
                        </a:lnTo>
                        <a:lnTo>
                          <a:pt x="202" y="79"/>
                        </a:lnTo>
                        <a:lnTo>
                          <a:pt x="227" y="79"/>
                        </a:lnTo>
                        <a:lnTo>
                          <a:pt x="302" y="314"/>
                        </a:lnTo>
                        <a:lnTo>
                          <a:pt x="629" y="314"/>
                        </a:lnTo>
                        <a:lnTo>
                          <a:pt x="529" y="79"/>
                        </a:lnTo>
                        <a:lnTo>
                          <a:pt x="581" y="79"/>
                        </a:lnTo>
                        <a:lnTo>
                          <a:pt x="681" y="314"/>
                        </a:lnTo>
                        <a:lnTo>
                          <a:pt x="934" y="314"/>
                        </a:lnTo>
                        <a:lnTo>
                          <a:pt x="833" y="79"/>
                        </a:lnTo>
                        <a:lnTo>
                          <a:pt x="581" y="79"/>
                        </a:lnTo>
                        <a:lnTo>
                          <a:pt x="529" y="79"/>
                        </a:lnTo>
                        <a:lnTo>
                          <a:pt x="227" y="79"/>
                        </a:lnTo>
                        <a:lnTo>
                          <a:pt x="202" y="79"/>
                        </a:lnTo>
                        <a:lnTo>
                          <a:pt x="179" y="79"/>
                        </a:lnTo>
                        <a:lnTo>
                          <a:pt x="202" y="39"/>
                        </a:lnTo>
                        <a:lnTo>
                          <a:pt x="202" y="20"/>
                        </a:lnTo>
                        <a:close/>
                      </a:path>
                    </a:pathLst>
                  </a:custGeom>
                  <a:solidFill>
                    <a:srgbClr val="FF00FF"/>
                  </a:solidFill>
                  <a:ln w="6350">
                    <a:solidFill>
                      <a:srgbClr val="000000"/>
                    </a:solidFill>
                    <a:prstDash val="solid"/>
                    <a:round/>
                    <a:headEnd/>
                    <a:tailEnd/>
                  </a:ln>
                </p:spPr>
                <p:txBody>
                  <a:bodyPr/>
                  <a:lstStyle/>
                  <a:p>
                    <a:pPr eaLnBrk="0" fontAlgn="base" hangingPunct="0">
                      <a:spcBef>
                        <a:spcPct val="0"/>
                      </a:spcBef>
                      <a:spcAft>
                        <a:spcPct val="0"/>
                      </a:spcAft>
                    </a:pPr>
                    <a:endParaRPr lang="en-US" sz="2400">
                      <a:solidFill>
                        <a:srgbClr val="FFFFFF"/>
                      </a:solidFill>
                      <a:latin typeface="Times New Roman" pitchFamily="18" charset="0"/>
                    </a:endParaRPr>
                  </a:p>
                </p:txBody>
              </p:sp>
              <p:sp>
                <p:nvSpPr>
                  <p:cNvPr id="53296" name="Line 39"/>
                  <p:cNvSpPr>
                    <a:spLocks noChangeShapeType="1"/>
                  </p:cNvSpPr>
                  <p:nvPr/>
                </p:nvSpPr>
                <p:spPr bwMode="auto">
                  <a:xfrm>
                    <a:off x="3308" y="2496"/>
                    <a:ext cx="1" cy="121"/>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sz="2400">
                      <a:solidFill>
                        <a:srgbClr val="FFFFFF"/>
                      </a:solidFill>
                      <a:latin typeface="Times New Roman" pitchFamily="18" charset="0"/>
                    </a:endParaRPr>
                  </a:p>
                </p:txBody>
              </p:sp>
              <p:sp>
                <p:nvSpPr>
                  <p:cNvPr id="53297" name="Freeform 40"/>
                  <p:cNvSpPr>
                    <a:spLocks/>
                  </p:cNvSpPr>
                  <p:nvPr/>
                </p:nvSpPr>
                <p:spPr bwMode="auto">
                  <a:xfrm>
                    <a:off x="3394" y="2404"/>
                    <a:ext cx="39" cy="184"/>
                  </a:xfrm>
                  <a:custGeom>
                    <a:avLst/>
                    <a:gdLst>
                      <a:gd name="T0" fmla="*/ 0 w 119"/>
                      <a:gd name="T1" fmla="*/ 0 h 552"/>
                      <a:gd name="T2" fmla="*/ 13 w 119"/>
                      <a:gd name="T3" fmla="*/ 31 h 552"/>
                      <a:gd name="T4" fmla="*/ 13 w 119"/>
                      <a:gd name="T5" fmla="*/ 61 h 552"/>
                      <a:gd name="T6" fmla="*/ 0 60000 65536"/>
                      <a:gd name="T7" fmla="*/ 0 60000 65536"/>
                      <a:gd name="T8" fmla="*/ 0 60000 65536"/>
                    </a:gdLst>
                    <a:ahLst/>
                    <a:cxnLst>
                      <a:cxn ang="T6">
                        <a:pos x="T0" y="T1"/>
                      </a:cxn>
                      <a:cxn ang="T7">
                        <a:pos x="T2" y="T3"/>
                      </a:cxn>
                      <a:cxn ang="T8">
                        <a:pos x="T4" y="T5"/>
                      </a:cxn>
                    </a:cxnLst>
                    <a:rect l="0" t="0" r="r" b="b"/>
                    <a:pathLst>
                      <a:path w="119" h="552">
                        <a:moveTo>
                          <a:pt x="0" y="0"/>
                        </a:moveTo>
                        <a:lnTo>
                          <a:pt x="119" y="275"/>
                        </a:lnTo>
                        <a:lnTo>
                          <a:pt x="119" y="552"/>
                        </a:lnTo>
                      </a:path>
                    </a:pathLst>
                  </a:custGeom>
                  <a:noFill/>
                  <a:ln w="635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pPr eaLnBrk="0" fontAlgn="base" hangingPunct="0">
                      <a:spcBef>
                        <a:spcPct val="0"/>
                      </a:spcBef>
                      <a:spcAft>
                        <a:spcPct val="0"/>
                      </a:spcAft>
                    </a:pPr>
                    <a:endParaRPr lang="en-US" sz="2400">
                      <a:solidFill>
                        <a:srgbClr val="FFFFFF"/>
                      </a:solidFill>
                      <a:latin typeface="Times New Roman" pitchFamily="18" charset="0"/>
                    </a:endParaRPr>
                  </a:p>
                </p:txBody>
              </p:sp>
              <p:grpSp>
                <p:nvGrpSpPr>
                  <p:cNvPr id="53298" name="Group 41"/>
                  <p:cNvGrpSpPr>
                    <a:grpSpLocks/>
                  </p:cNvGrpSpPr>
                  <p:nvPr/>
                </p:nvGrpSpPr>
                <p:grpSpPr bwMode="auto">
                  <a:xfrm>
                    <a:off x="3209" y="2622"/>
                    <a:ext cx="323" cy="63"/>
                    <a:chOff x="3209" y="2622"/>
                    <a:chExt cx="323" cy="63"/>
                  </a:xfrm>
                </p:grpSpPr>
                <p:sp>
                  <p:nvSpPr>
                    <p:cNvPr id="53312" name="Rectangle 42"/>
                    <p:cNvSpPr>
                      <a:spLocks noChangeArrowheads="1"/>
                    </p:cNvSpPr>
                    <p:nvPr/>
                  </p:nvSpPr>
                  <p:spPr bwMode="auto">
                    <a:xfrm>
                      <a:off x="3209" y="2622"/>
                      <a:ext cx="323" cy="63"/>
                    </a:xfrm>
                    <a:prstGeom prst="rect">
                      <a:avLst/>
                    </a:prstGeom>
                    <a:solidFill>
                      <a:srgbClr val="FFFFFF"/>
                    </a:solidFill>
                    <a:ln w="6350">
                      <a:solidFill>
                        <a:srgbClr val="000000"/>
                      </a:solidFill>
                      <a:miter lim="800000"/>
                      <a:headEnd/>
                      <a:tailEnd/>
                    </a:ln>
                  </p:spPr>
                  <p:txBody>
                    <a:bodyPr/>
                    <a:lstStyle/>
                    <a:p>
                      <a:pPr eaLnBrk="0" fontAlgn="base" hangingPunct="0">
                        <a:spcBef>
                          <a:spcPct val="0"/>
                        </a:spcBef>
                        <a:spcAft>
                          <a:spcPct val="0"/>
                        </a:spcAft>
                      </a:pPr>
                      <a:endParaRPr lang="en-US" sz="2400">
                        <a:solidFill>
                          <a:srgbClr val="FFFFFF"/>
                        </a:solidFill>
                        <a:latin typeface="Times New Roman" pitchFamily="18" charset="0"/>
                      </a:endParaRPr>
                    </a:p>
                  </p:txBody>
                </p:sp>
                <p:grpSp>
                  <p:nvGrpSpPr>
                    <p:cNvPr id="53313" name="Group 43"/>
                    <p:cNvGrpSpPr>
                      <a:grpSpLocks/>
                    </p:cNvGrpSpPr>
                    <p:nvPr/>
                  </p:nvGrpSpPr>
                  <p:grpSpPr bwMode="auto">
                    <a:xfrm>
                      <a:off x="3223" y="2627"/>
                      <a:ext cx="96" cy="8"/>
                      <a:chOff x="3223" y="2627"/>
                      <a:chExt cx="96" cy="8"/>
                    </a:xfrm>
                  </p:grpSpPr>
                  <p:sp>
                    <p:nvSpPr>
                      <p:cNvPr id="53314" name="Line 44"/>
                      <p:cNvSpPr>
                        <a:spLocks noChangeShapeType="1"/>
                      </p:cNvSpPr>
                      <p:nvPr/>
                    </p:nvSpPr>
                    <p:spPr bwMode="auto">
                      <a:xfrm>
                        <a:off x="3223" y="2627"/>
                        <a:ext cx="96" cy="1"/>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sz="2400">
                          <a:solidFill>
                            <a:srgbClr val="FFFFFF"/>
                          </a:solidFill>
                          <a:latin typeface="Times New Roman" pitchFamily="18" charset="0"/>
                        </a:endParaRPr>
                      </a:p>
                    </p:txBody>
                  </p:sp>
                  <p:sp>
                    <p:nvSpPr>
                      <p:cNvPr id="53315" name="Line 45"/>
                      <p:cNvSpPr>
                        <a:spLocks noChangeShapeType="1"/>
                      </p:cNvSpPr>
                      <p:nvPr/>
                    </p:nvSpPr>
                    <p:spPr bwMode="auto">
                      <a:xfrm>
                        <a:off x="3232" y="2634"/>
                        <a:ext cx="87" cy="1"/>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sz="2400">
                          <a:solidFill>
                            <a:srgbClr val="FFFFFF"/>
                          </a:solidFill>
                          <a:latin typeface="Times New Roman" pitchFamily="18" charset="0"/>
                        </a:endParaRPr>
                      </a:p>
                    </p:txBody>
                  </p:sp>
                </p:grpSp>
              </p:grpSp>
              <p:grpSp>
                <p:nvGrpSpPr>
                  <p:cNvPr id="53299" name="Group 46"/>
                  <p:cNvGrpSpPr>
                    <a:grpSpLocks/>
                  </p:cNvGrpSpPr>
                  <p:nvPr/>
                </p:nvGrpSpPr>
                <p:grpSpPr bwMode="auto">
                  <a:xfrm>
                    <a:off x="3215" y="2588"/>
                    <a:ext cx="315" cy="7"/>
                    <a:chOff x="3215" y="2588"/>
                    <a:chExt cx="315" cy="7"/>
                  </a:xfrm>
                </p:grpSpPr>
                <p:sp>
                  <p:nvSpPr>
                    <p:cNvPr id="53310" name="Line 47"/>
                    <p:cNvSpPr>
                      <a:spLocks noChangeShapeType="1"/>
                    </p:cNvSpPr>
                    <p:nvPr/>
                  </p:nvSpPr>
                  <p:spPr bwMode="auto">
                    <a:xfrm>
                      <a:off x="3215" y="2594"/>
                      <a:ext cx="97" cy="1"/>
                    </a:xfrm>
                    <a:prstGeom prst="line">
                      <a:avLst/>
                    </a:prstGeom>
                    <a:noFill/>
                    <a:ln w="6350">
                      <a:solidFill>
                        <a:srgbClr val="202020"/>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sz="2400">
                        <a:solidFill>
                          <a:srgbClr val="FFFFFF"/>
                        </a:solidFill>
                        <a:latin typeface="Times New Roman" pitchFamily="18" charset="0"/>
                      </a:endParaRPr>
                    </a:p>
                  </p:txBody>
                </p:sp>
                <p:sp>
                  <p:nvSpPr>
                    <p:cNvPr id="53311" name="Line 48"/>
                    <p:cNvSpPr>
                      <a:spLocks noChangeShapeType="1"/>
                    </p:cNvSpPr>
                    <p:nvPr/>
                  </p:nvSpPr>
                  <p:spPr bwMode="auto">
                    <a:xfrm>
                      <a:off x="3215" y="2588"/>
                      <a:ext cx="315" cy="1"/>
                    </a:xfrm>
                    <a:prstGeom prst="line">
                      <a:avLst/>
                    </a:prstGeom>
                    <a:noFill/>
                    <a:ln w="6350">
                      <a:solidFill>
                        <a:srgbClr val="202020"/>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sz="2400">
                        <a:solidFill>
                          <a:srgbClr val="FFFFFF"/>
                        </a:solidFill>
                        <a:latin typeface="Times New Roman" pitchFamily="18" charset="0"/>
                      </a:endParaRPr>
                    </a:p>
                  </p:txBody>
                </p:sp>
              </p:grpSp>
              <p:sp>
                <p:nvSpPr>
                  <p:cNvPr id="53300" name="Line 49"/>
                  <p:cNvSpPr>
                    <a:spLocks noChangeShapeType="1"/>
                  </p:cNvSpPr>
                  <p:nvPr/>
                </p:nvSpPr>
                <p:spPr bwMode="auto">
                  <a:xfrm>
                    <a:off x="3526" y="2496"/>
                    <a:ext cx="1" cy="127"/>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sz="2400">
                      <a:solidFill>
                        <a:srgbClr val="FFFFFF"/>
                      </a:solidFill>
                      <a:latin typeface="Times New Roman" pitchFamily="18" charset="0"/>
                    </a:endParaRPr>
                  </a:p>
                </p:txBody>
              </p:sp>
              <p:grpSp>
                <p:nvGrpSpPr>
                  <p:cNvPr id="53301" name="Group 50"/>
                  <p:cNvGrpSpPr>
                    <a:grpSpLocks/>
                  </p:cNvGrpSpPr>
                  <p:nvPr/>
                </p:nvGrpSpPr>
                <p:grpSpPr bwMode="auto">
                  <a:xfrm>
                    <a:off x="3315" y="2444"/>
                    <a:ext cx="39" cy="90"/>
                    <a:chOff x="3315" y="2444"/>
                    <a:chExt cx="39" cy="90"/>
                  </a:xfrm>
                </p:grpSpPr>
                <p:sp>
                  <p:nvSpPr>
                    <p:cNvPr id="53304" name="AutoShape 51"/>
                    <p:cNvSpPr>
                      <a:spLocks noChangeArrowheads="1"/>
                    </p:cNvSpPr>
                    <p:nvPr/>
                  </p:nvSpPr>
                  <p:spPr bwMode="auto">
                    <a:xfrm>
                      <a:off x="3315" y="2444"/>
                      <a:ext cx="27" cy="66"/>
                    </a:xfrm>
                    <a:prstGeom prst="roundRect">
                      <a:avLst>
                        <a:gd name="adj" fmla="val 48412"/>
                      </a:avLst>
                    </a:prstGeom>
                    <a:solidFill>
                      <a:srgbClr val="FFFFFF"/>
                    </a:solidFill>
                    <a:ln w="6350">
                      <a:solidFill>
                        <a:srgbClr val="000000"/>
                      </a:solidFill>
                      <a:round/>
                      <a:headEnd/>
                      <a:tailEnd/>
                    </a:ln>
                  </p:spPr>
                  <p:txBody>
                    <a:bodyPr/>
                    <a:lstStyle/>
                    <a:p>
                      <a:pPr eaLnBrk="0" fontAlgn="base" hangingPunct="0">
                        <a:spcBef>
                          <a:spcPct val="0"/>
                        </a:spcBef>
                        <a:spcAft>
                          <a:spcPct val="0"/>
                        </a:spcAft>
                      </a:pPr>
                      <a:endParaRPr lang="en-US" sz="2400">
                        <a:solidFill>
                          <a:srgbClr val="FFFFFF"/>
                        </a:solidFill>
                        <a:latin typeface="Times New Roman" pitchFamily="18" charset="0"/>
                      </a:endParaRPr>
                    </a:p>
                  </p:txBody>
                </p:sp>
                <p:sp>
                  <p:nvSpPr>
                    <p:cNvPr id="53305" name="AutoShape 52"/>
                    <p:cNvSpPr>
                      <a:spLocks noChangeArrowheads="1"/>
                    </p:cNvSpPr>
                    <p:nvPr/>
                  </p:nvSpPr>
                  <p:spPr bwMode="auto">
                    <a:xfrm>
                      <a:off x="3318" y="2525"/>
                      <a:ext cx="13" cy="9"/>
                    </a:xfrm>
                    <a:prstGeom prst="roundRect">
                      <a:avLst>
                        <a:gd name="adj" fmla="val 50000"/>
                      </a:avLst>
                    </a:prstGeom>
                    <a:solidFill>
                      <a:srgbClr val="606060"/>
                    </a:solidFill>
                    <a:ln w="6350">
                      <a:solidFill>
                        <a:srgbClr val="000000"/>
                      </a:solidFill>
                      <a:round/>
                      <a:headEnd/>
                      <a:tailEnd/>
                    </a:ln>
                  </p:spPr>
                  <p:txBody>
                    <a:bodyPr/>
                    <a:lstStyle/>
                    <a:p>
                      <a:pPr eaLnBrk="0" fontAlgn="base" hangingPunct="0">
                        <a:spcBef>
                          <a:spcPct val="0"/>
                        </a:spcBef>
                        <a:spcAft>
                          <a:spcPct val="0"/>
                        </a:spcAft>
                      </a:pPr>
                      <a:endParaRPr lang="en-US" sz="2400">
                        <a:solidFill>
                          <a:srgbClr val="FFFFFF"/>
                        </a:solidFill>
                        <a:latin typeface="Times New Roman" pitchFamily="18" charset="0"/>
                      </a:endParaRPr>
                    </a:p>
                  </p:txBody>
                </p:sp>
                <p:sp>
                  <p:nvSpPr>
                    <p:cNvPr id="53306" name="AutoShape 53"/>
                    <p:cNvSpPr>
                      <a:spLocks noChangeArrowheads="1"/>
                    </p:cNvSpPr>
                    <p:nvPr/>
                  </p:nvSpPr>
                  <p:spPr bwMode="auto">
                    <a:xfrm>
                      <a:off x="3345" y="2520"/>
                      <a:ext cx="9" cy="6"/>
                    </a:xfrm>
                    <a:prstGeom prst="roundRect">
                      <a:avLst>
                        <a:gd name="adj" fmla="val 50000"/>
                      </a:avLst>
                    </a:prstGeom>
                    <a:solidFill>
                      <a:srgbClr val="606060"/>
                    </a:solidFill>
                    <a:ln w="6350">
                      <a:solidFill>
                        <a:srgbClr val="000000"/>
                      </a:solidFill>
                      <a:round/>
                      <a:headEnd/>
                      <a:tailEnd/>
                    </a:ln>
                  </p:spPr>
                  <p:txBody>
                    <a:bodyPr/>
                    <a:lstStyle/>
                    <a:p>
                      <a:pPr eaLnBrk="0" fontAlgn="base" hangingPunct="0">
                        <a:spcBef>
                          <a:spcPct val="0"/>
                        </a:spcBef>
                        <a:spcAft>
                          <a:spcPct val="0"/>
                        </a:spcAft>
                      </a:pPr>
                      <a:endParaRPr lang="en-US" sz="2400">
                        <a:solidFill>
                          <a:srgbClr val="FFFFFF"/>
                        </a:solidFill>
                        <a:latin typeface="Times New Roman" pitchFamily="18" charset="0"/>
                      </a:endParaRPr>
                    </a:p>
                  </p:txBody>
                </p:sp>
                <p:grpSp>
                  <p:nvGrpSpPr>
                    <p:cNvPr id="53307" name="Group 54"/>
                    <p:cNvGrpSpPr>
                      <a:grpSpLocks/>
                    </p:cNvGrpSpPr>
                    <p:nvPr/>
                  </p:nvGrpSpPr>
                  <p:grpSpPr bwMode="auto">
                    <a:xfrm>
                      <a:off x="3324" y="2482"/>
                      <a:ext cx="30" cy="47"/>
                      <a:chOff x="3324" y="2482"/>
                      <a:chExt cx="30" cy="47"/>
                    </a:xfrm>
                  </p:grpSpPr>
                  <p:sp>
                    <p:nvSpPr>
                      <p:cNvPr id="53308" name="Freeform 55"/>
                      <p:cNvSpPr>
                        <a:spLocks/>
                      </p:cNvSpPr>
                      <p:nvPr/>
                    </p:nvSpPr>
                    <p:spPr bwMode="auto">
                      <a:xfrm>
                        <a:off x="3324" y="2482"/>
                        <a:ext cx="1" cy="47"/>
                      </a:xfrm>
                      <a:custGeom>
                        <a:avLst/>
                        <a:gdLst>
                          <a:gd name="T0" fmla="*/ 0 w 1"/>
                          <a:gd name="T1" fmla="*/ 0 h 139"/>
                          <a:gd name="T2" fmla="*/ 0 w 1"/>
                          <a:gd name="T3" fmla="*/ 16 h 139"/>
                          <a:gd name="T4" fmla="*/ 0 w 1"/>
                          <a:gd name="T5" fmla="*/ 14 h 139"/>
                          <a:gd name="T6" fmla="*/ 0 60000 65536"/>
                          <a:gd name="T7" fmla="*/ 0 60000 65536"/>
                          <a:gd name="T8" fmla="*/ 0 60000 65536"/>
                        </a:gdLst>
                        <a:ahLst/>
                        <a:cxnLst>
                          <a:cxn ang="T6">
                            <a:pos x="T0" y="T1"/>
                          </a:cxn>
                          <a:cxn ang="T7">
                            <a:pos x="T2" y="T3"/>
                          </a:cxn>
                          <a:cxn ang="T8">
                            <a:pos x="T4" y="T5"/>
                          </a:cxn>
                        </a:cxnLst>
                        <a:rect l="0" t="0" r="r" b="b"/>
                        <a:pathLst>
                          <a:path w="1" h="139">
                            <a:moveTo>
                              <a:pt x="0" y="0"/>
                            </a:moveTo>
                            <a:lnTo>
                              <a:pt x="0" y="139"/>
                            </a:lnTo>
                            <a:lnTo>
                              <a:pt x="0" y="120"/>
                            </a:lnTo>
                          </a:path>
                        </a:pathLst>
                      </a:custGeom>
                      <a:noFill/>
                      <a:ln w="635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pPr eaLnBrk="0" fontAlgn="base" hangingPunct="0">
                          <a:spcBef>
                            <a:spcPct val="0"/>
                          </a:spcBef>
                          <a:spcAft>
                            <a:spcPct val="0"/>
                          </a:spcAft>
                        </a:pPr>
                        <a:endParaRPr lang="en-US" sz="2400">
                          <a:solidFill>
                            <a:srgbClr val="FFFFFF"/>
                          </a:solidFill>
                          <a:latin typeface="Times New Roman" pitchFamily="18" charset="0"/>
                        </a:endParaRPr>
                      </a:p>
                    </p:txBody>
                  </p:sp>
                  <p:sp>
                    <p:nvSpPr>
                      <p:cNvPr id="53309" name="Line 56"/>
                      <p:cNvSpPr>
                        <a:spLocks noChangeShapeType="1"/>
                      </p:cNvSpPr>
                      <p:nvPr/>
                    </p:nvSpPr>
                    <p:spPr bwMode="auto">
                      <a:xfrm>
                        <a:off x="3325" y="2509"/>
                        <a:ext cx="29" cy="14"/>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sz="2400">
                          <a:solidFill>
                            <a:srgbClr val="FFFFFF"/>
                          </a:solidFill>
                          <a:latin typeface="Times New Roman" pitchFamily="18" charset="0"/>
                        </a:endParaRPr>
                      </a:p>
                    </p:txBody>
                  </p:sp>
                </p:grpSp>
              </p:grpSp>
              <p:sp>
                <p:nvSpPr>
                  <p:cNvPr id="53302" name="Freeform 57"/>
                  <p:cNvSpPr>
                    <a:spLocks/>
                  </p:cNvSpPr>
                  <p:nvPr/>
                </p:nvSpPr>
                <p:spPr bwMode="auto">
                  <a:xfrm>
                    <a:off x="3391" y="2503"/>
                    <a:ext cx="33" cy="7"/>
                  </a:xfrm>
                  <a:custGeom>
                    <a:avLst/>
                    <a:gdLst>
                      <a:gd name="T0" fmla="*/ 0 w 100"/>
                      <a:gd name="T1" fmla="*/ 0 h 23"/>
                      <a:gd name="T2" fmla="*/ 11 w 100"/>
                      <a:gd name="T3" fmla="*/ 0 h 23"/>
                      <a:gd name="T4" fmla="*/ 11 w 100"/>
                      <a:gd name="T5" fmla="*/ 1 h 23"/>
                      <a:gd name="T6" fmla="*/ 11 w 100"/>
                      <a:gd name="T7" fmla="*/ 2 h 23"/>
                      <a:gd name="T8" fmla="*/ 8 w 100"/>
                      <a:gd name="T9" fmla="*/ 2 h 23"/>
                      <a:gd name="T10" fmla="*/ 8 w 100"/>
                      <a:gd name="T11" fmla="*/ 1 h 23"/>
                      <a:gd name="T12" fmla="*/ 0 w 100"/>
                      <a:gd name="T13" fmla="*/ 1 h 23"/>
                      <a:gd name="T14" fmla="*/ 0 w 100"/>
                      <a:gd name="T15" fmla="*/ 0 h 2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00" h="23">
                        <a:moveTo>
                          <a:pt x="0" y="0"/>
                        </a:moveTo>
                        <a:lnTo>
                          <a:pt x="100" y="0"/>
                        </a:lnTo>
                        <a:lnTo>
                          <a:pt x="100" y="10"/>
                        </a:lnTo>
                        <a:lnTo>
                          <a:pt x="100" y="23"/>
                        </a:lnTo>
                        <a:lnTo>
                          <a:pt x="77" y="23"/>
                        </a:lnTo>
                        <a:lnTo>
                          <a:pt x="77" y="10"/>
                        </a:lnTo>
                        <a:lnTo>
                          <a:pt x="0" y="10"/>
                        </a:lnTo>
                        <a:lnTo>
                          <a:pt x="0" y="0"/>
                        </a:lnTo>
                        <a:close/>
                      </a:path>
                    </a:pathLst>
                  </a:custGeom>
                  <a:solidFill>
                    <a:srgbClr val="FFFFFF"/>
                  </a:solidFill>
                  <a:ln w="6350">
                    <a:solidFill>
                      <a:srgbClr val="000000"/>
                    </a:solidFill>
                    <a:prstDash val="solid"/>
                    <a:round/>
                    <a:headEnd/>
                    <a:tailEnd/>
                  </a:ln>
                </p:spPr>
                <p:txBody>
                  <a:bodyPr/>
                  <a:lstStyle/>
                  <a:p>
                    <a:pPr eaLnBrk="0" fontAlgn="base" hangingPunct="0">
                      <a:spcBef>
                        <a:spcPct val="0"/>
                      </a:spcBef>
                      <a:spcAft>
                        <a:spcPct val="0"/>
                      </a:spcAft>
                    </a:pPr>
                    <a:endParaRPr lang="en-US" sz="2400">
                      <a:solidFill>
                        <a:srgbClr val="FFFFFF"/>
                      </a:solidFill>
                      <a:latin typeface="Times New Roman" pitchFamily="18" charset="0"/>
                    </a:endParaRPr>
                  </a:p>
                </p:txBody>
              </p:sp>
              <p:sp>
                <p:nvSpPr>
                  <p:cNvPr id="53303" name="Freeform 58"/>
                  <p:cNvSpPr>
                    <a:spLocks/>
                  </p:cNvSpPr>
                  <p:nvPr/>
                </p:nvSpPr>
                <p:spPr bwMode="auto">
                  <a:xfrm>
                    <a:off x="3283" y="2397"/>
                    <a:ext cx="243" cy="6"/>
                  </a:xfrm>
                  <a:custGeom>
                    <a:avLst/>
                    <a:gdLst>
                      <a:gd name="T0" fmla="*/ 0 w 729"/>
                      <a:gd name="T1" fmla="*/ 0 h 17"/>
                      <a:gd name="T2" fmla="*/ 81 w 729"/>
                      <a:gd name="T3" fmla="*/ 0 h 17"/>
                      <a:gd name="T4" fmla="*/ 81 w 729"/>
                      <a:gd name="T5" fmla="*/ 2 h 17"/>
                      <a:gd name="T6" fmla="*/ 0 w 729"/>
                      <a:gd name="T7" fmla="*/ 2 h 17"/>
                      <a:gd name="T8" fmla="*/ 0 w 729"/>
                      <a:gd name="T9" fmla="*/ 0 h 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29" h="17">
                        <a:moveTo>
                          <a:pt x="0" y="0"/>
                        </a:moveTo>
                        <a:lnTo>
                          <a:pt x="729" y="0"/>
                        </a:lnTo>
                        <a:lnTo>
                          <a:pt x="729" y="17"/>
                        </a:lnTo>
                        <a:lnTo>
                          <a:pt x="2" y="17"/>
                        </a:lnTo>
                        <a:lnTo>
                          <a:pt x="0" y="0"/>
                        </a:lnTo>
                        <a:close/>
                      </a:path>
                    </a:pathLst>
                  </a:custGeom>
                  <a:solidFill>
                    <a:srgbClr val="FFFFFF"/>
                  </a:solidFill>
                  <a:ln w="6350">
                    <a:solidFill>
                      <a:srgbClr val="000000"/>
                    </a:solidFill>
                    <a:prstDash val="solid"/>
                    <a:round/>
                    <a:headEnd/>
                    <a:tailEnd/>
                  </a:ln>
                </p:spPr>
                <p:txBody>
                  <a:bodyPr/>
                  <a:lstStyle/>
                  <a:p>
                    <a:pPr eaLnBrk="0" fontAlgn="base" hangingPunct="0">
                      <a:spcBef>
                        <a:spcPct val="0"/>
                      </a:spcBef>
                      <a:spcAft>
                        <a:spcPct val="0"/>
                      </a:spcAft>
                    </a:pPr>
                    <a:endParaRPr lang="en-US" sz="2400">
                      <a:solidFill>
                        <a:srgbClr val="FFFFFF"/>
                      </a:solidFill>
                      <a:latin typeface="Times New Roman" pitchFamily="18" charset="0"/>
                    </a:endParaRPr>
                  </a:p>
                </p:txBody>
              </p:sp>
            </p:grpSp>
            <p:grpSp>
              <p:nvGrpSpPr>
                <p:cNvPr id="53263" name="Group 59"/>
                <p:cNvGrpSpPr>
                  <a:grpSpLocks/>
                </p:cNvGrpSpPr>
                <p:nvPr/>
              </p:nvGrpSpPr>
              <p:grpSpPr bwMode="auto">
                <a:xfrm>
                  <a:off x="3281" y="2594"/>
                  <a:ext cx="269" cy="93"/>
                  <a:chOff x="3281" y="2594"/>
                  <a:chExt cx="269" cy="93"/>
                </a:xfrm>
              </p:grpSpPr>
              <p:sp>
                <p:nvSpPr>
                  <p:cNvPr id="53292" name="Freeform 60"/>
                  <p:cNvSpPr>
                    <a:spLocks/>
                  </p:cNvSpPr>
                  <p:nvPr/>
                </p:nvSpPr>
                <p:spPr bwMode="auto">
                  <a:xfrm>
                    <a:off x="3281" y="2594"/>
                    <a:ext cx="269" cy="93"/>
                  </a:xfrm>
                  <a:custGeom>
                    <a:avLst/>
                    <a:gdLst>
                      <a:gd name="T0" fmla="*/ 0 w 809"/>
                      <a:gd name="T1" fmla="*/ 31 h 277"/>
                      <a:gd name="T2" fmla="*/ 0 w 809"/>
                      <a:gd name="T3" fmla="*/ 28 h 277"/>
                      <a:gd name="T4" fmla="*/ 1 w 809"/>
                      <a:gd name="T5" fmla="*/ 25 h 277"/>
                      <a:gd name="T6" fmla="*/ 2 w 809"/>
                      <a:gd name="T7" fmla="*/ 20 h 277"/>
                      <a:gd name="T8" fmla="*/ 5 w 809"/>
                      <a:gd name="T9" fmla="*/ 17 h 277"/>
                      <a:gd name="T10" fmla="*/ 8 w 809"/>
                      <a:gd name="T11" fmla="*/ 14 h 277"/>
                      <a:gd name="T12" fmla="*/ 11 w 809"/>
                      <a:gd name="T13" fmla="*/ 11 h 277"/>
                      <a:gd name="T14" fmla="*/ 15 w 809"/>
                      <a:gd name="T15" fmla="*/ 8 h 277"/>
                      <a:gd name="T16" fmla="*/ 20 w 809"/>
                      <a:gd name="T17" fmla="*/ 5 h 277"/>
                      <a:gd name="T18" fmla="*/ 25 w 809"/>
                      <a:gd name="T19" fmla="*/ 3 h 277"/>
                      <a:gd name="T20" fmla="*/ 29 w 809"/>
                      <a:gd name="T21" fmla="*/ 2 h 277"/>
                      <a:gd name="T22" fmla="*/ 35 w 809"/>
                      <a:gd name="T23" fmla="*/ 1 h 277"/>
                      <a:gd name="T24" fmla="*/ 41 w 809"/>
                      <a:gd name="T25" fmla="*/ 0 h 277"/>
                      <a:gd name="T26" fmla="*/ 47 w 809"/>
                      <a:gd name="T27" fmla="*/ 0 h 277"/>
                      <a:gd name="T28" fmla="*/ 53 w 809"/>
                      <a:gd name="T29" fmla="*/ 1 h 277"/>
                      <a:gd name="T30" fmla="*/ 58 w 809"/>
                      <a:gd name="T31" fmla="*/ 2 h 277"/>
                      <a:gd name="T32" fmla="*/ 64 w 809"/>
                      <a:gd name="T33" fmla="*/ 3 h 277"/>
                      <a:gd name="T34" fmla="*/ 68 w 809"/>
                      <a:gd name="T35" fmla="*/ 5 h 277"/>
                      <a:gd name="T36" fmla="*/ 72 w 809"/>
                      <a:gd name="T37" fmla="*/ 7 h 277"/>
                      <a:gd name="T38" fmla="*/ 75 w 809"/>
                      <a:gd name="T39" fmla="*/ 9 h 277"/>
                      <a:gd name="T40" fmla="*/ 79 w 809"/>
                      <a:gd name="T41" fmla="*/ 12 h 277"/>
                      <a:gd name="T42" fmla="*/ 82 w 809"/>
                      <a:gd name="T43" fmla="*/ 15 h 277"/>
                      <a:gd name="T44" fmla="*/ 85 w 809"/>
                      <a:gd name="T45" fmla="*/ 18 h 277"/>
                      <a:gd name="T46" fmla="*/ 86 w 809"/>
                      <a:gd name="T47" fmla="*/ 20 h 277"/>
                      <a:gd name="T48" fmla="*/ 87 w 809"/>
                      <a:gd name="T49" fmla="*/ 22 h 277"/>
                      <a:gd name="T50" fmla="*/ 88 w 809"/>
                      <a:gd name="T51" fmla="*/ 25 h 277"/>
                      <a:gd name="T52" fmla="*/ 88 w 809"/>
                      <a:gd name="T53" fmla="*/ 28 h 277"/>
                      <a:gd name="T54" fmla="*/ 89 w 809"/>
                      <a:gd name="T55" fmla="*/ 30 h 277"/>
                      <a:gd name="T56" fmla="*/ 89 w 809"/>
                      <a:gd name="T57" fmla="*/ 31 h 277"/>
                      <a:gd name="T58" fmla="*/ 0 w 809"/>
                      <a:gd name="T59" fmla="*/ 31 h 277"/>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809" h="277">
                        <a:moveTo>
                          <a:pt x="0" y="277"/>
                        </a:moveTo>
                        <a:lnTo>
                          <a:pt x="0" y="247"/>
                        </a:lnTo>
                        <a:lnTo>
                          <a:pt x="9" y="217"/>
                        </a:lnTo>
                        <a:lnTo>
                          <a:pt x="22" y="183"/>
                        </a:lnTo>
                        <a:lnTo>
                          <a:pt x="42" y="151"/>
                        </a:lnTo>
                        <a:lnTo>
                          <a:pt x="69" y="121"/>
                        </a:lnTo>
                        <a:lnTo>
                          <a:pt x="97" y="97"/>
                        </a:lnTo>
                        <a:lnTo>
                          <a:pt x="132" y="72"/>
                        </a:lnTo>
                        <a:lnTo>
                          <a:pt x="179" y="47"/>
                        </a:lnTo>
                        <a:lnTo>
                          <a:pt x="224" y="30"/>
                        </a:lnTo>
                        <a:lnTo>
                          <a:pt x="266" y="18"/>
                        </a:lnTo>
                        <a:lnTo>
                          <a:pt x="315" y="7"/>
                        </a:lnTo>
                        <a:lnTo>
                          <a:pt x="371" y="0"/>
                        </a:lnTo>
                        <a:lnTo>
                          <a:pt x="424" y="0"/>
                        </a:lnTo>
                        <a:lnTo>
                          <a:pt x="477" y="5"/>
                        </a:lnTo>
                        <a:lnTo>
                          <a:pt x="527" y="14"/>
                        </a:lnTo>
                        <a:lnTo>
                          <a:pt x="577" y="28"/>
                        </a:lnTo>
                        <a:lnTo>
                          <a:pt x="618" y="44"/>
                        </a:lnTo>
                        <a:lnTo>
                          <a:pt x="651" y="62"/>
                        </a:lnTo>
                        <a:lnTo>
                          <a:pt x="683" y="80"/>
                        </a:lnTo>
                        <a:lnTo>
                          <a:pt x="713" y="103"/>
                        </a:lnTo>
                        <a:lnTo>
                          <a:pt x="744" y="132"/>
                        </a:lnTo>
                        <a:lnTo>
                          <a:pt x="767" y="158"/>
                        </a:lnTo>
                        <a:lnTo>
                          <a:pt x="779" y="179"/>
                        </a:lnTo>
                        <a:lnTo>
                          <a:pt x="791" y="199"/>
                        </a:lnTo>
                        <a:lnTo>
                          <a:pt x="800" y="223"/>
                        </a:lnTo>
                        <a:lnTo>
                          <a:pt x="801" y="245"/>
                        </a:lnTo>
                        <a:lnTo>
                          <a:pt x="804" y="267"/>
                        </a:lnTo>
                        <a:lnTo>
                          <a:pt x="809" y="277"/>
                        </a:lnTo>
                        <a:lnTo>
                          <a:pt x="0" y="277"/>
                        </a:lnTo>
                        <a:close/>
                      </a:path>
                    </a:pathLst>
                  </a:custGeom>
                  <a:solidFill>
                    <a:srgbClr val="FFFFFF"/>
                  </a:solidFill>
                  <a:ln w="6350">
                    <a:solidFill>
                      <a:srgbClr val="000000"/>
                    </a:solidFill>
                    <a:prstDash val="solid"/>
                    <a:round/>
                    <a:headEnd/>
                    <a:tailEnd/>
                  </a:ln>
                </p:spPr>
                <p:txBody>
                  <a:bodyPr/>
                  <a:lstStyle/>
                  <a:p>
                    <a:pPr eaLnBrk="0" fontAlgn="base" hangingPunct="0">
                      <a:spcBef>
                        <a:spcPct val="0"/>
                      </a:spcBef>
                      <a:spcAft>
                        <a:spcPct val="0"/>
                      </a:spcAft>
                    </a:pPr>
                    <a:endParaRPr lang="en-US" sz="2400">
                      <a:solidFill>
                        <a:srgbClr val="FFFFFF"/>
                      </a:solidFill>
                      <a:latin typeface="Times New Roman" pitchFamily="18" charset="0"/>
                    </a:endParaRPr>
                  </a:p>
                </p:txBody>
              </p:sp>
              <p:sp>
                <p:nvSpPr>
                  <p:cNvPr id="53293" name="Freeform 61"/>
                  <p:cNvSpPr>
                    <a:spLocks/>
                  </p:cNvSpPr>
                  <p:nvPr/>
                </p:nvSpPr>
                <p:spPr bwMode="auto">
                  <a:xfrm>
                    <a:off x="3319" y="2621"/>
                    <a:ext cx="193" cy="66"/>
                  </a:xfrm>
                  <a:custGeom>
                    <a:avLst/>
                    <a:gdLst>
                      <a:gd name="T0" fmla="*/ 0 w 578"/>
                      <a:gd name="T1" fmla="*/ 22 h 199"/>
                      <a:gd name="T2" fmla="*/ 0 w 578"/>
                      <a:gd name="T3" fmla="*/ 20 h 199"/>
                      <a:gd name="T4" fmla="*/ 1 w 578"/>
                      <a:gd name="T5" fmla="*/ 17 h 199"/>
                      <a:gd name="T6" fmla="*/ 2 w 578"/>
                      <a:gd name="T7" fmla="*/ 14 h 199"/>
                      <a:gd name="T8" fmla="*/ 3 w 578"/>
                      <a:gd name="T9" fmla="*/ 12 h 199"/>
                      <a:gd name="T10" fmla="*/ 6 w 578"/>
                      <a:gd name="T11" fmla="*/ 9 h 199"/>
                      <a:gd name="T12" fmla="*/ 8 w 578"/>
                      <a:gd name="T13" fmla="*/ 8 h 199"/>
                      <a:gd name="T14" fmla="*/ 10 w 578"/>
                      <a:gd name="T15" fmla="*/ 6 h 199"/>
                      <a:gd name="T16" fmla="*/ 14 w 578"/>
                      <a:gd name="T17" fmla="*/ 4 h 199"/>
                      <a:gd name="T18" fmla="*/ 18 w 578"/>
                      <a:gd name="T19" fmla="*/ 2 h 199"/>
                      <a:gd name="T20" fmla="*/ 21 w 578"/>
                      <a:gd name="T21" fmla="*/ 1 h 199"/>
                      <a:gd name="T22" fmla="*/ 25 w 578"/>
                      <a:gd name="T23" fmla="*/ 0 h 199"/>
                      <a:gd name="T24" fmla="*/ 29 w 578"/>
                      <a:gd name="T25" fmla="*/ 0 h 199"/>
                      <a:gd name="T26" fmla="*/ 34 w 578"/>
                      <a:gd name="T27" fmla="*/ 0 h 199"/>
                      <a:gd name="T28" fmla="*/ 38 w 578"/>
                      <a:gd name="T29" fmla="*/ 0 h 199"/>
                      <a:gd name="T30" fmla="*/ 42 w 578"/>
                      <a:gd name="T31" fmla="*/ 1 h 199"/>
                      <a:gd name="T32" fmla="*/ 46 w 578"/>
                      <a:gd name="T33" fmla="*/ 2 h 199"/>
                      <a:gd name="T34" fmla="*/ 49 w 578"/>
                      <a:gd name="T35" fmla="*/ 3 h 199"/>
                      <a:gd name="T36" fmla="*/ 52 w 578"/>
                      <a:gd name="T37" fmla="*/ 5 h 199"/>
                      <a:gd name="T38" fmla="*/ 55 w 578"/>
                      <a:gd name="T39" fmla="*/ 7 h 199"/>
                      <a:gd name="T40" fmla="*/ 57 w 578"/>
                      <a:gd name="T41" fmla="*/ 8 h 199"/>
                      <a:gd name="T42" fmla="*/ 59 w 578"/>
                      <a:gd name="T43" fmla="*/ 10 h 199"/>
                      <a:gd name="T44" fmla="*/ 61 w 578"/>
                      <a:gd name="T45" fmla="*/ 13 h 199"/>
                      <a:gd name="T46" fmla="*/ 62 w 578"/>
                      <a:gd name="T47" fmla="*/ 14 h 199"/>
                      <a:gd name="T48" fmla="*/ 63 w 578"/>
                      <a:gd name="T49" fmla="*/ 16 h 199"/>
                      <a:gd name="T50" fmla="*/ 64 w 578"/>
                      <a:gd name="T51" fmla="*/ 18 h 199"/>
                      <a:gd name="T52" fmla="*/ 64 w 578"/>
                      <a:gd name="T53" fmla="*/ 19 h 199"/>
                      <a:gd name="T54" fmla="*/ 64 w 578"/>
                      <a:gd name="T55" fmla="*/ 21 h 199"/>
                      <a:gd name="T56" fmla="*/ 64 w 578"/>
                      <a:gd name="T57" fmla="*/ 22 h 199"/>
                      <a:gd name="T58" fmla="*/ 0 w 578"/>
                      <a:gd name="T59" fmla="*/ 22 h 199"/>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578" h="199">
                        <a:moveTo>
                          <a:pt x="0" y="199"/>
                        </a:moveTo>
                        <a:lnTo>
                          <a:pt x="0" y="177"/>
                        </a:lnTo>
                        <a:lnTo>
                          <a:pt x="6" y="157"/>
                        </a:lnTo>
                        <a:lnTo>
                          <a:pt x="16" y="131"/>
                        </a:lnTo>
                        <a:lnTo>
                          <a:pt x="31" y="108"/>
                        </a:lnTo>
                        <a:lnTo>
                          <a:pt x="50" y="85"/>
                        </a:lnTo>
                        <a:lnTo>
                          <a:pt x="69" y="70"/>
                        </a:lnTo>
                        <a:lnTo>
                          <a:pt x="94" y="52"/>
                        </a:lnTo>
                        <a:lnTo>
                          <a:pt x="128" y="33"/>
                        </a:lnTo>
                        <a:lnTo>
                          <a:pt x="161" y="21"/>
                        </a:lnTo>
                        <a:lnTo>
                          <a:pt x="190" y="13"/>
                        </a:lnTo>
                        <a:lnTo>
                          <a:pt x="226" y="4"/>
                        </a:lnTo>
                        <a:lnTo>
                          <a:pt x="265" y="0"/>
                        </a:lnTo>
                        <a:lnTo>
                          <a:pt x="304" y="0"/>
                        </a:lnTo>
                        <a:lnTo>
                          <a:pt x="340" y="3"/>
                        </a:lnTo>
                        <a:lnTo>
                          <a:pt x="377" y="10"/>
                        </a:lnTo>
                        <a:lnTo>
                          <a:pt x="413" y="19"/>
                        </a:lnTo>
                        <a:lnTo>
                          <a:pt x="442" y="31"/>
                        </a:lnTo>
                        <a:lnTo>
                          <a:pt x="466" y="44"/>
                        </a:lnTo>
                        <a:lnTo>
                          <a:pt x="492" y="59"/>
                        </a:lnTo>
                        <a:lnTo>
                          <a:pt x="511" y="74"/>
                        </a:lnTo>
                        <a:lnTo>
                          <a:pt x="530" y="92"/>
                        </a:lnTo>
                        <a:lnTo>
                          <a:pt x="548" y="114"/>
                        </a:lnTo>
                        <a:lnTo>
                          <a:pt x="557" y="129"/>
                        </a:lnTo>
                        <a:lnTo>
                          <a:pt x="564" y="143"/>
                        </a:lnTo>
                        <a:lnTo>
                          <a:pt x="572" y="160"/>
                        </a:lnTo>
                        <a:lnTo>
                          <a:pt x="575" y="176"/>
                        </a:lnTo>
                        <a:lnTo>
                          <a:pt x="575" y="192"/>
                        </a:lnTo>
                        <a:lnTo>
                          <a:pt x="578" y="199"/>
                        </a:lnTo>
                        <a:lnTo>
                          <a:pt x="0" y="199"/>
                        </a:lnTo>
                        <a:close/>
                      </a:path>
                    </a:pathLst>
                  </a:custGeom>
                  <a:solidFill>
                    <a:srgbClr val="808080"/>
                  </a:solidFill>
                  <a:ln w="6350">
                    <a:solidFill>
                      <a:srgbClr val="000000"/>
                    </a:solidFill>
                    <a:prstDash val="solid"/>
                    <a:round/>
                    <a:headEnd/>
                    <a:tailEnd/>
                  </a:ln>
                </p:spPr>
                <p:txBody>
                  <a:bodyPr/>
                  <a:lstStyle/>
                  <a:p>
                    <a:pPr eaLnBrk="0" fontAlgn="base" hangingPunct="0">
                      <a:spcBef>
                        <a:spcPct val="0"/>
                      </a:spcBef>
                      <a:spcAft>
                        <a:spcPct val="0"/>
                      </a:spcAft>
                    </a:pPr>
                    <a:endParaRPr lang="en-US" sz="2400">
                      <a:solidFill>
                        <a:srgbClr val="FFFFFF"/>
                      </a:solidFill>
                      <a:latin typeface="Times New Roman" pitchFamily="18" charset="0"/>
                    </a:endParaRPr>
                  </a:p>
                </p:txBody>
              </p:sp>
            </p:grpSp>
            <p:grpSp>
              <p:nvGrpSpPr>
                <p:cNvPr id="53264" name="Group 62"/>
                <p:cNvGrpSpPr>
                  <a:grpSpLocks/>
                </p:cNvGrpSpPr>
                <p:nvPr/>
              </p:nvGrpSpPr>
              <p:grpSpPr bwMode="auto">
                <a:xfrm>
                  <a:off x="3551" y="2443"/>
                  <a:ext cx="153" cy="165"/>
                  <a:chOff x="3551" y="2443"/>
                  <a:chExt cx="153" cy="165"/>
                </a:xfrm>
              </p:grpSpPr>
              <p:sp>
                <p:nvSpPr>
                  <p:cNvPr id="53289" name="Freeform 63"/>
                  <p:cNvSpPr>
                    <a:spLocks/>
                  </p:cNvSpPr>
                  <p:nvPr/>
                </p:nvSpPr>
                <p:spPr bwMode="auto">
                  <a:xfrm>
                    <a:off x="3551" y="2476"/>
                    <a:ext cx="152" cy="112"/>
                  </a:xfrm>
                  <a:custGeom>
                    <a:avLst/>
                    <a:gdLst>
                      <a:gd name="T0" fmla="*/ 0 w 456"/>
                      <a:gd name="T1" fmla="*/ 20 h 335"/>
                      <a:gd name="T2" fmla="*/ 2 w 456"/>
                      <a:gd name="T3" fmla="*/ 22 h 335"/>
                      <a:gd name="T4" fmla="*/ 5 w 456"/>
                      <a:gd name="T5" fmla="*/ 25 h 335"/>
                      <a:gd name="T6" fmla="*/ 7 w 456"/>
                      <a:gd name="T7" fmla="*/ 26 h 335"/>
                      <a:gd name="T8" fmla="*/ 9 w 456"/>
                      <a:gd name="T9" fmla="*/ 28 h 335"/>
                      <a:gd name="T10" fmla="*/ 11 w 456"/>
                      <a:gd name="T11" fmla="*/ 30 h 335"/>
                      <a:gd name="T12" fmla="*/ 13 w 456"/>
                      <a:gd name="T13" fmla="*/ 32 h 335"/>
                      <a:gd name="T14" fmla="*/ 15 w 456"/>
                      <a:gd name="T15" fmla="*/ 33 h 335"/>
                      <a:gd name="T16" fmla="*/ 17 w 456"/>
                      <a:gd name="T17" fmla="*/ 35 h 335"/>
                      <a:gd name="T18" fmla="*/ 18 w 456"/>
                      <a:gd name="T19" fmla="*/ 36 h 335"/>
                      <a:gd name="T20" fmla="*/ 20 w 456"/>
                      <a:gd name="T21" fmla="*/ 37 h 335"/>
                      <a:gd name="T22" fmla="*/ 22 w 456"/>
                      <a:gd name="T23" fmla="*/ 37 h 335"/>
                      <a:gd name="T24" fmla="*/ 23 w 456"/>
                      <a:gd name="T25" fmla="*/ 37 h 335"/>
                      <a:gd name="T26" fmla="*/ 26 w 456"/>
                      <a:gd name="T27" fmla="*/ 37 h 335"/>
                      <a:gd name="T28" fmla="*/ 28 w 456"/>
                      <a:gd name="T29" fmla="*/ 37 h 335"/>
                      <a:gd name="T30" fmla="*/ 30 w 456"/>
                      <a:gd name="T31" fmla="*/ 36 h 335"/>
                      <a:gd name="T32" fmla="*/ 31 w 456"/>
                      <a:gd name="T33" fmla="*/ 35 h 335"/>
                      <a:gd name="T34" fmla="*/ 33 w 456"/>
                      <a:gd name="T35" fmla="*/ 34 h 335"/>
                      <a:gd name="T36" fmla="*/ 35 w 456"/>
                      <a:gd name="T37" fmla="*/ 32 h 335"/>
                      <a:gd name="T38" fmla="*/ 37 w 456"/>
                      <a:gd name="T39" fmla="*/ 31 h 335"/>
                      <a:gd name="T40" fmla="*/ 39 w 456"/>
                      <a:gd name="T41" fmla="*/ 29 h 335"/>
                      <a:gd name="T42" fmla="*/ 40 w 456"/>
                      <a:gd name="T43" fmla="*/ 27 h 335"/>
                      <a:gd name="T44" fmla="*/ 41 w 456"/>
                      <a:gd name="T45" fmla="*/ 24 h 335"/>
                      <a:gd name="T46" fmla="*/ 42 w 456"/>
                      <a:gd name="T47" fmla="*/ 22 h 335"/>
                      <a:gd name="T48" fmla="*/ 43 w 456"/>
                      <a:gd name="T49" fmla="*/ 19 h 335"/>
                      <a:gd name="T50" fmla="*/ 43 w 456"/>
                      <a:gd name="T51" fmla="*/ 16 h 335"/>
                      <a:gd name="T52" fmla="*/ 44 w 456"/>
                      <a:gd name="T53" fmla="*/ 14 h 335"/>
                      <a:gd name="T54" fmla="*/ 44 w 456"/>
                      <a:gd name="T55" fmla="*/ 11 h 335"/>
                      <a:gd name="T56" fmla="*/ 45 w 456"/>
                      <a:gd name="T57" fmla="*/ 9 h 335"/>
                      <a:gd name="T58" fmla="*/ 46 w 456"/>
                      <a:gd name="T59" fmla="*/ 8 h 335"/>
                      <a:gd name="T60" fmla="*/ 47 w 456"/>
                      <a:gd name="T61" fmla="*/ 6 h 335"/>
                      <a:gd name="T62" fmla="*/ 48 w 456"/>
                      <a:gd name="T63" fmla="*/ 4 h 335"/>
                      <a:gd name="T64" fmla="*/ 49 w 456"/>
                      <a:gd name="T65" fmla="*/ 2 h 335"/>
                      <a:gd name="T66" fmla="*/ 51 w 456"/>
                      <a:gd name="T67" fmla="*/ 0 h 335"/>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456" h="335">
                        <a:moveTo>
                          <a:pt x="0" y="178"/>
                        </a:moveTo>
                        <a:lnTo>
                          <a:pt x="21" y="198"/>
                        </a:lnTo>
                        <a:lnTo>
                          <a:pt x="46" y="222"/>
                        </a:lnTo>
                        <a:lnTo>
                          <a:pt x="62" y="237"/>
                        </a:lnTo>
                        <a:lnTo>
                          <a:pt x="82" y="254"/>
                        </a:lnTo>
                        <a:lnTo>
                          <a:pt x="99" y="270"/>
                        </a:lnTo>
                        <a:lnTo>
                          <a:pt x="118" y="285"/>
                        </a:lnTo>
                        <a:lnTo>
                          <a:pt x="132" y="299"/>
                        </a:lnTo>
                        <a:lnTo>
                          <a:pt x="149" y="311"/>
                        </a:lnTo>
                        <a:lnTo>
                          <a:pt x="164" y="320"/>
                        </a:lnTo>
                        <a:lnTo>
                          <a:pt x="176" y="328"/>
                        </a:lnTo>
                        <a:lnTo>
                          <a:pt x="195" y="331"/>
                        </a:lnTo>
                        <a:lnTo>
                          <a:pt x="211" y="335"/>
                        </a:lnTo>
                        <a:lnTo>
                          <a:pt x="235" y="331"/>
                        </a:lnTo>
                        <a:lnTo>
                          <a:pt x="255" y="328"/>
                        </a:lnTo>
                        <a:lnTo>
                          <a:pt x="269" y="321"/>
                        </a:lnTo>
                        <a:lnTo>
                          <a:pt x="282" y="316"/>
                        </a:lnTo>
                        <a:lnTo>
                          <a:pt x="295" y="307"/>
                        </a:lnTo>
                        <a:lnTo>
                          <a:pt x="314" y="290"/>
                        </a:lnTo>
                        <a:lnTo>
                          <a:pt x="329" y="275"/>
                        </a:lnTo>
                        <a:lnTo>
                          <a:pt x="347" y="257"/>
                        </a:lnTo>
                        <a:lnTo>
                          <a:pt x="358" y="238"/>
                        </a:lnTo>
                        <a:lnTo>
                          <a:pt x="372" y="219"/>
                        </a:lnTo>
                        <a:lnTo>
                          <a:pt x="382" y="196"/>
                        </a:lnTo>
                        <a:lnTo>
                          <a:pt x="389" y="172"/>
                        </a:lnTo>
                        <a:lnTo>
                          <a:pt x="391" y="147"/>
                        </a:lnTo>
                        <a:lnTo>
                          <a:pt x="392" y="124"/>
                        </a:lnTo>
                        <a:lnTo>
                          <a:pt x="398" y="101"/>
                        </a:lnTo>
                        <a:lnTo>
                          <a:pt x="404" y="82"/>
                        </a:lnTo>
                        <a:lnTo>
                          <a:pt x="410" y="71"/>
                        </a:lnTo>
                        <a:lnTo>
                          <a:pt x="419" y="58"/>
                        </a:lnTo>
                        <a:lnTo>
                          <a:pt x="429" y="35"/>
                        </a:lnTo>
                        <a:lnTo>
                          <a:pt x="444" y="14"/>
                        </a:lnTo>
                        <a:lnTo>
                          <a:pt x="456" y="0"/>
                        </a:lnTo>
                      </a:path>
                    </a:pathLst>
                  </a:custGeom>
                  <a:noFill/>
                  <a:ln w="635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pPr eaLnBrk="0" fontAlgn="base" hangingPunct="0">
                      <a:spcBef>
                        <a:spcPct val="0"/>
                      </a:spcBef>
                      <a:spcAft>
                        <a:spcPct val="0"/>
                      </a:spcAft>
                    </a:pPr>
                    <a:endParaRPr lang="en-US" sz="2400">
                      <a:solidFill>
                        <a:srgbClr val="FFFFFF"/>
                      </a:solidFill>
                      <a:latin typeface="Times New Roman" pitchFamily="18" charset="0"/>
                    </a:endParaRPr>
                  </a:p>
                </p:txBody>
              </p:sp>
              <p:sp>
                <p:nvSpPr>
                  <p:cNvPr id="53290" name="Freeform 64"/>
                  <p:cNvSpPr>
                    <a:spLocks/>
                  </p:cNvSpPr>
                  <p:nvPr/>
                </p:nvSpPr>
                <p:spPr bwMode="auto">
                  <a:xfrm>
                    <a:off x="3551" y="2443"/>
                    <a:ext cx="152" cy="165"/>
                  </a:xfrm>
                  <a:custGeom>
                    <a:avLst/>
                    <a:gdLst>
                      <a:gd name="T0" fmla="*/ 0 w 456"/>
                      <a:gd name="T1" fmla="*/ 37 h 493"/>
                      <a:gd name="T2" fmla="*/ 1 w 456"/>
                      <a:gd name="T3" fmla="*/ 38 h 493"/>
                      <a:gd name="T4" fmla="*/ 3 w 456"/>
                      <a:gd name="T5" fmla="*/ 39 h 493"/>
                      <a:gd name="T6" fmla="*/ 4 w 456"/>
                      <a:gd name="T7" fmla="*/ 40 h 493"/>
                      <a:gd name="T8" fmla="*/ 5 w 456"/>
                      <a:gd name="T9" fmla="*/ 42 h 493"/>
                      <a:gd name="T10" fmla="*/ 6 w 456"/>
                      <a:gd name="T11" fmla="*/ 43 h 493"/>
                      <a:gd name="T12" fmla="*/ 7 w 456"/>
                      <a:gd name="T13" fmla="*/ 45 h 493"/>
                      <a:gd name="T14" fmla="*/ 9 w 456"/>
                      <a:gd name="T15" fmla="*/ 47 h 493"/>
                      <a:gd name="T16" fmla="*/ 11 w 456"/>
                      <a:gd name="T17" fmla="*/ 50 h 493"/>
                      <a:gd name="T18" fmla="*/ 13 w 456"/>
                      <a:gd name="T19" fmla="*/ 51 h 493"/>
                      <a:gd name="T20" fmla="*/ 15 w 456"/>
                      <a:gd name="T21" fmla="*/ 52 h 493"/>
                      <a:gd name="T22" fmla="*/ 17 w 456"/>
                      <a:gd name="T23" fmla="*/ 53 h 493"/>
                      <a:gd name="T24" fmla="*/ 18 w 456"/>
                      <a:gd name="T25" fmla="*/ 54 h 493"/>
                      <a:gd name="T26" fmla="*/ 19 w 456"/>
                      <a:gd name="T27" fmla="*/ 54 h 493"/>
                      <a:gd name="T28" fmla="*/ 22 w 456"/>
                      <a:gd name="T29" fmla="*/ 55 h 493"/>
                      <a:gd name="T30" fmla="*/ 24 w 456"/>
                      <a:gd name="T31" fmla="*/ 55 h 493"/>
                      <a:gd name="T32" fmla="*/ 25 w 456"/>
                      <a:gd name="T33" fmla="*/ 55 h 493"/>
                      <a:gd name="T34" fmla="*/ 27 w 456"/>
                      <a:gd name="T35" fmla="*/ 55 h 493"/>
                      <a:gd name="T36" fmla="*/ 30 w 456"/>
                      <a:gd name="T37" fmla="*/ 55 h 493"/>
                      <a:gd name="T38" fmla="*/ 31 w 456"/>
                      <a:gd name="T39" fmla="*/ 54 h 493"/>
                      <a:gd name="T40" fmla="*/ 33 w 456"/>
                      <a:gd name="T41" fmla="*/ 54 h 493"/>
                      <a:gd name="T42" fmla="*/ 35 w 456"/>
                      <a:gd name="T43" fmla="*/ 53 h 493"/>
                      <a:gd name="T44" fmla="*/ 37 w 456"/>
                      <a:gd name="T45" fmla="*/ 52 h 493"/>
                      <a:gd name="T46" fmla="*/ 38 w 456"/>
                      <a:gd name="T47" fmla="*/ 51 h 493"/>
                      <a:gd name="T48" fmla="*/ 39 w 456"/>
                      <a:gd name="T49" fmla="*/ 50 h 493"/>
                      <a:gd name="T50" fmla="*/ 40 w 456"/>
                      <a:gd name="T51" fmla="*/ 49 h 493"/>
                      <a:gd name="T52" fmla="*/ 41 w 456"/>
                      <a:gd name="T53" fmla="*/ 48 h 493"/>
                      <a:gd name="T54" fmla="*/ 42 w 456"/>
                      <a:gd name="T55" fmla="*/ 47 h 493"/>
                      <a:gd name="T56" fmla="*/ 43 w 456"/>
                      <a:gd name="T57" fmla="*/ 45 h 493"/>
                      <a:gd name="T58" fmla="*/ 43 w 456"/>
                      <a:gd name="T59" fmla="*/ 43 h 493"/>
                      <a:gd name="T60" fmla="*/ 44 w 456"/>
                      <a:gd name="T61" fmla="*/ 41 h 493"/>
                      <a:gd name="T62" fmla="*/ 45 w 456"/>
                      <a:gd name="T63" fmla="*/ 39 h 493"/>
                      <a:gd name="T64" fmla="*/ 45 w 456"/>
                      <a:gd name="T65" fmla="*/ 37 h 493"/>
                      <a:gd name="T66" fmla="*/ 46 w 456"/>
                      <a:gd name="T67" fmla="*/ 34 h 493"/>
                      <a:gd name="T68" fmla="*/ 47 w 456"/>
                      <a:gd name="T69" fmla="*/ 33 h 493"/>
                      <a:gd name="T70" fmla="*/ 47 w 456"/>
                      <a:gd name="T71" fmla="*/ 31 h 493"/>
                      <a:gd name="T72" fmla="*/ 48 w 456"/>
                      <a:gd name="T73" fmla="*/ 29 h 493"/>
                      <a:gd name="T74" fmla="*/ 48 w 456"/>
                      <a:gd name="T75" fmla="*/ 27 h 493"/>
                      <a:gd name="T76" fmla="*/ 48 w 456"/>
                      <a:gd name="T77" fmla="*/ 25 h 493"/>
                      <a:gd name="T78" fmla="*/ 48 w 456"/>
                      <a:gd name="T79" fmla="*/ 22 h 493"/>
                      <a:gd name="T80" fmla="*/ 48 w 456"/>
                      <a:gd name="T81" fmla="*/ 11 h 493"/>
                      <a:gd name="T82" fmla="*/ 48 w 456"/>
                      <a:gd name="T83" fmla="*/ 6 h 493"/>
                      <a:gd name="T84" fmla="*/ 48 w 456"/>
                      <a:gd name="T85" fmla="*/ 4 h 493"/>
                      <a:gd name="T86" fmla="*/ 48 w 456"/>
                      <a:gd name="T87" fmla="*/ 3 h 493"/>
                      <a:gd name="T88" fmla="*/ 48 w 456"/>
                      <a:gd name="T89" fmla="*/ 2 h 493"/>
                      <a:gd name="T90" fmla="*/ 49 w 456"/>
                      <a:gd name="T91" fmla="*/ 1 h 493"/>
                      <a:gd name="T92" fmla="*/ 51 w 456"/>
                      <a:gd name="T93" fmla="*/ 0 h 493"/>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456" h="493">
                        <a:moveTo>
                          <a:pt x="0" y="335"/>
                        </a:moveTo>
                        <a:lnTo>
                          <a:pt x="12" y="342"/>
                        </a:lnTo>
                        <a:lnTo>
                          <a:pt x="23" y="350"/>
                        </a:lnTo>
                        <a:lnTo>
                          <a:pt x="34" y="361"/>
                        </a:lnTo>
                        <a:lnTo>
                          <a:pt x="48" y="373"/>
                        </a:lnTo>
                        <a:lnTo>
                          <a:pt x="58" y="384"/>
                        </a:lnTo>
                        <a:lnTo>
                          <a:pt x="65" y="397"/>
                        </a:lnTo>
                        <a:lnTo>
                          <a:pt x="80" y="418"/>
                        </a:lnTo>
                        <a:lnTo>
                          <a:pt x="102" y="442"/>
                        </a:lnTo>
                        <a:lnTo>
                          <a:pt x="120" y="455"/>
                        </a:lnTo>
                        <a:lnTo>
                          <a:pt x="137" y="465"/>
                        </a:lnTo>
                        <a:lnTo>
                          <a:pt x="152" y="472"/>
                        </a:lnTo>
                        <a:lnTo>
                          <a:pt x="161" y="477"/>
                        </a:lnTo>
                        <a:lnTo>
                          <a:pt x="173" y="480"/>
                        </a:lnTo>
                        <a:lnTo>
                          <a:pt x="195" y="486"/>
                        </a:lnTo>
                        <a:lnTo>
                          <a:pt x="213" y="490"/>
                        </a:lnTo>
                        <a:lnTo>
                          <a:pt x="229" y="493"/>
                        </a:lnTo>
                        <a:lnTo>
                          <a:pt x="247" y="490"/>
                        </a:lnTo>
                        <a:lnTo>
                          <a:pt x="266" y="487"/>
                        </a:lnTo>
                        <a:lnTo>
                          <a:pt x="282" y="482"/>
                        </a:lnTo>
                        <a:lnTo>
                          <a:pt x="301" y="477"/>
                        </a:lnTo>
                        <a:lnTo>
                          <a:pt x="319" y="470"/>
                        </a:lnTo>
                        <a:lnTo>
                          <a:pt x="330" y="462"/>
                        </a:lnTo>
                        <a:lnTo>
                          <a:pt x="338" y="456"/>
                        </a:lnTo>
                        <a:lnTo>
                          <a:pt x="347" y="449"/>
                        </a:lnTo>
                        <a:lnTo>
                          <a:pt x="357" y="440"/>
                        </a:lnTo>
                        <a:lnTo>
                          <a:pt x="366" y="429"/>
                        </a:lnTo>
                        <a:lnTo>
                          <a:pt x="375" y="415"/>
                        </a:lnTo>
                        <a:lnTo>
                          <a:pt x="385" y="399"/>
                        </a:lnTo>
                        <a:lnTo>
                          <a:pt x="391" y="383"/>
                        </a:lnTo>
                        <a:lnTo>
                          <a:pt x="398" y="365"/>
                        </a:lnTo>
                        <a:lnTo>
                          <a:pt x="403" y="349"/>
                        </a:lnTo>
                        <a:lnTo>
                          <a:pt x="407" y="329"/>
                        </a:lnTo>
                        <a:lnTo>
                          <a:pt x="413" y="309"/>
                        </a:lnTo>
                        <a:lnTo>
                          <a:pt x="420" y="292"/>
                        </a:lnTo>
                        <a:lnTo>
                          <a:pt x="426" y="276"/>
                        </a:lnTo>
                        <a:lnTo>
                          <a:pt x="431" y="259"/>
                        </a:lnTo>
                        <a:lnTo>
                          <a:pt x="432" y="243"/>
                        </a:lnTo>
                        <a:lnTo>
                          <a:pt x="432" y="224"/>
                        </a:lnTo>
                        <a:lnTo>
                          <a:pt x="431" y="198"/>
                        </a:lnTo>
                        <a:lnTo>
                          <a:pt x="431" y="98"/>
                        </a:lnTo>
                        <a:lnTo>
                          <a:pt x="429" y="52"/>
                        </a:lnTo>
                        <a:lnTo>
                          <a:pt x="429" y="40"/>
                        </a:lnTo>
                        <a:lnTo>
                          <a:pt x="429" y="29"/>
                        </a:lnTo>
                        <a:lnTo>
                          <a:pt x="432" y="17"/>
                        </a:lnTo>
                        <a:lnTo>
                          <a:pt x="441" y="7"/>
                        </a:lnTo>
                        <a:lnTo>
                          <a:pt x="456" y="0"/>
                        </a:lnTo>
                      </a:path>
                    </a:pathLst>
                  </a:custGeom>
                  <a:noFill/>
                  <a:ln w="635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pPr eaLnBrk="0" fontAlgn="base" hangingPunct="0">
                      <a:spcBef>
                        <a:spcPct val="0"/>
                      </a:spcBef>
                      <a:spcAft>
                        <a:spcPct val="0"/>
                      </a:spcAft>
                    </a:pPr>
                    <a:endParaRPr lang="en-US" sz="2400">
                      <a:solidFill>
                        <a:srgbClr val="FFFFFF"/>
                      </a:solidFill>
                      <a:latin typeface="Times New Roman" pitchFamily="18" charset="0"/>
                    </a:endParaRPr>
                  </a:p>
                </p:txBody>
              </p:sp>
              <p:sp>
                <p:nvSpPr>
                  <p:cNvPr id="53291" name="Arc 65"/>
                  <p:cNvSpPr>
                    <a:spLocks/>
                  </p:cNvSpPr>
                  <p:nvPr/>
                </p:nvSpPr>
                <p:spPr bwMode="auto">
                  <a:xfrm>
                    <a:off x="3678" y="2465"/>
                    <a:ext cx="26" cy="131"/>
                  </a:xfrm>
                  <a:custGeom>
                    <a:avLst/>
                    <a:gdLst>
                      <a:gd name="T0" fmla="*/ 0 w 21600"/>
                      <a:gd name="T1" fmla="*/ 0 h 43169"/>
                      <a:gd name="T2" fmla="*/ 0 w 21600"/>
                      <a:gd name="T3" fmla="*/ 0 h 43169"/>
                      <a:gd name="T4" fmla="*/ 0 w 21600"/>
                      <a:gd name="T5" fmla="*/ 0 h 43169"/>
                      <a:gd name="T6" fmla="*/ 0 60000 65536"/>
                      <a:gd name="T7" fmla="*/ 0 60000 65536"/>
                      <a:gd name="T8" fmla="*/ 0 60000 65536"/>
                    </a:gdLst>
                    <a:ahLst/>
                    <a:cxnLst>
                      <a:cxn ang="T6">
                        <a:pos x="T0" y="T1"/>
                      </a:cxn>
                      <a:cxn ang="T7">
                        <a:pos x="T2" y="T3"/>
                      </a:cxn>
                      <a:cxn ang="T8">
                        <a:pos x="T4" y="T5"/>
                      </a:cxn>
                    </a:cxnLst>
                    <a:rect l="0" t="0" r="r" b="b"/>
                    <a:pathLst>
                      <a:path w="21600" h="43169" fill="none" extrusionOk="0">
                        <a:moveTo>
                          <a:pt x="20772" y="43169"/>
                        </a:moveTo>
                        <a:cubicBezTo>
                          <a:pt x="9173" y="42724"/>
                          <a:pt x="0" y="33192"/>
                          <a:pt x="0" y="21585"/>
                        </a:cubicBezTo>
                        <a:cubicBezTo>
                          <a:pt x="-1" y="9972"/>
                          <a:pt x="9181" y="438"/>
                          <a:pt x="20785" y="0"/>
                        </a:cubicBezTo>
                      </a:path>
                      <a:path w="21600" h="43169" stroke="0" extrusionOk="0">
                        <a:moveTo>
                          <a:pt x="20772" y="43169"/>
                        </a:moveTo>
                        <a:cubicBezTo>
                          <a:pt x="9173" y="42724"/>
                          <a:pt x="0" y="33192"/>
                          <a:pt x="0" y="21585"/>
                        </a:cubicBezTo>
                        <a:cubicBezTo>
                          <a:pt x="-1" y="9972"/>
                          <a:pt x="9181" y="438"/>
                          <a:pt x="20785" y="0"/>
                        </a:cubicBezTo>
                        <a:lnTo>
                          <a:pt x="21600" y="21585"/>
                        </a:lnTo>
                        <a:lnTo>
                          <a:pt x="20772" y="43169"/>
                        </a:lnTo>
                        <a:close/>
                      </a:path>
                    </a:pathLst>
                  </a:custGeom>
                  <a:noFill/>
                  <a:ln w="635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eaLnBrk="0" fontAlgn="base" hangingPunct="0">
                      <a:spcBef>
                        <a:spcPct val="0"/>
                      </a:spcBef>
                      <a:spcAft>
                        <a:spcPct val="0"/>
                      </a:spcAft>
                    </a:pPr>
                    <a:endParaRPr lang="en-US" sz="2400">
                      <a:solidFill>
                        <a:srgbClr val="FFFFFF"/>
                      </a:solidFill>
                      <a:latin typeface="Times New Roman" pitchFamily="18" charset="0"/>
                    </a:endParaRPr>
                  </a:p>
                </p:txBody>
              </p:sp>
            </p:grpSp>
            <p:grpSp>
              <p:nvGrpSpPr>
                <p:cNvPr id="53265" name="Group 66"/>
                <p:cNvGrpSpPr>
                  <a:grpSpLocks/>
                </p:cNvGrpSpPr>
                <p:nvPr/>
              </p:nvGrpSpPr>
              <p:grpSpPr bwMode="auto">
                <a:xfrm>
                  <a:off x="3538" y="2620"/>
                  <a:ext cx="502" cy="120"/>
                  <a:chOff x="3538" y="2620"/>
                  <a:chExt cx="502" cy="120"/>
                </a:xfrm>
              </p:grpSpPr>
              <p:sp>
                <p:nvSpPr>
                  <p:cNvPr id="53279" name="Line 67"/>
                  <p:cNvSpPr>
                    <a:spLocks noChangeShapeType="1"/>
                  </p:cNvSpPr>
                  <p:nvPr/>
                </p:nvSpPr>
                <p:spPr bwMode="auto">
                  <a:xfrm>
                    <a:off x="4039" y="2664"/>
                    <a:ext cx="1" cy="76"/>
                  </a:xfrm>
                  <a:prstGeom prst="line">
                    <a:avLst/>
                  </a:prstGeom>
                  <a:noFill/>
                  <a:ln w="6350">
                    <a:solidFill>
                      <a:srgbClr val="202020"/>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sz="2400">
                      <a:solidFill>
                        <a:srgbClr val="FFFFFF"/>
                      </a:solidFill>
                      <a:latin typeface="Times New Roman" pitchFamily="18" charset="0"/>
                    </a:endParaRPr>
                  </a:p>
                </p:txBody>
              </p:sp>
              <p:sp>
                <p:nvSpPr>
                  <p:cNvPr id="53280" name="Rectangle 68"/>
                  <p:cNvSpPr>
                    <a:spLocks noChangeArrowheads="1"/>
                  </p:cNvSpPr>
                  <p:nvPr/>
                </p:nvSpPr>
                <p:spPr bwMode="auto">
                  <a:xfrm>
                    <a:off x="3538" y="2638"/>
                    <a:ext cx="497" cy="44"/>
                  </a:xfrm>
                  <a:prstGeom prst="rect">
                    <a:avLst/>
                  </a:prstGeom>
                  <a:solidFill>
                    <a:srgbClr val="800080"/>
                  </a:solidFill>
                  <a:ln w="12700">
                    <a:solidFill>
                      <a:srgbClr val="000000"/>
                    </a:solidFill>
                    <a:miter lim="800000"/>
                    <a:headEnd/>
                    <a:tailEnd/>
                  </a:ln>
                </p:spPr>
                <p:txBody>
                  <a:bodyPr/>
                  <a:lstStyle/>
                  <a:p>
                    <a:pPr eaLnBrk="0" fontAlgn="base" hangingPunct="0">
                      <a:spcBef>
                        <a:spcPct val="0"/>
                      </a:spcBef>
                      <a:spcAft>
                        <a:spcPct val="0"/>
                      </a:spcAft>
                    </a:pPr>
                    <a:endParaRPr lang="en-US" sz="2400">
                      <a:solidFill>
                        <a:srgbClr val="FFFFFF"/>
                      </a:solidFill>
                      <a:latin typeface="Times New Roman" pitchFamily="18" charset="0"/>
                    </a:endParaRPr>
                  </a:p>
                </p:txBody>
              </p:sp>
              <p:grpSp>
                <p:nvGrpSpPr>
                  <p:cNvPr id="53281" name="Group 69"/>
                  <p:cNvGrpSpPr>
                    <a:grpSpLocks/>
                  </p:cNvGrpSpPr>
                  <p:nvPr/>
                </p:nvGrpSpPr>
                <p:grpSpPr bwMode="auto">
                  <a:xfrm>
                    <a:off x="3556" y="2634"/>
                    <a:ext cx="106" cy="68"/>
                    <a:chOff x="3556" y="2634"/>
                    <a:chExt cx="106" cy="68"/>
                  </a:xfrm>
                </p:grpSpPr>
                <p:sp>
                  <p:nvSpPr>
                    <p:cNvPr id="53283" name="Rectangle 70"/>
                    <p:cNvSpPr>
                      <a:spLocks noChangeArrowheads="1"/>
                    </p:cNvSpPr>
                    <p:nvPr/>
                  </p:nvSpPr>
                  <p:spPr bwMode="auto">
                    <a:xfrm>
                      <a:off x="3556" y="2636"/>
                      <a:ext cx="106" cy="61"/>
                    </a:xfrm>
                    <a:prstGeom prst="rect">
                      <a:avLst/>
                    </a:prstGeom>
                    <a:solidFill>
                      <a:srgbClr val="FFFFFF"/>
                    </a:solidFill>
                    <a:ln w="6350">
                      <a:solidFill>
                        <a:srgbClr val="000000"/>
                      </a:solidFill>
                      <a:miter lim="800000"/>
                      <a:headEnd/>
                      <a:tailEnd/>
                    </a:ln>
                  </p:spPr>
                  <p:txBody>
                    <a:bodyPr/>
                    <a:lstStyle/>
                    <a:p>
                      <a:pPr eaLnBrk="0" fontAlgn="base" hangingPunct="0">
                        <a:spcBef>
                          <a:spcPct val="0"/>
                        </a:spcBef>
                        <a:spcAft>
                          <a:spcPct val="0"/>
                        </a:spcAft>
                      </a:pPr>
                      <a:endParaRPr lang="en-US" sz="2400">
                        <a:solidFill>
                          <a:srgbClr val="FFFFFF"/>
                        </a:solidFill>
                        <a:latin typeface="Times New Roman" pitchFamily="18" charset="0"/>
                      </a:endParaRPr>
                    </a:p>
                  </p:txBody>
                </p:sp>
                <p:grpSp>
                  <p:nvGrpSpPr>
                    <p:cNvPr id="53284" name="Group 71"/>
                    <p:cNvGrpSpPr>
                      <a:grpSpLocks/>
                    </p:cNvGrpSpPr>
                    <p:nvPr/>
                  </p:nvGrpSpPr>
                  <p:grpSpPr bwMode="auto">
                    <a:xfrm>
                      <a:off x="3571" y="2634"/>
                      <a:ext cx="76" cy="68"/>
                      <a:chOff x="3571" y="2634"/>
                      <a:chExt cx="76" cy="68"/>
                    </a:xfrm>
                  </p:grpSpPr>
                  <p:sp>
                    <p:nvSpPr>
                      <p:cNvPr id="53285" name="Line 72"/>
                      <p:cNvSpPr>
                        <a:spLocks noChangeShapeType="1"/>
                      </p:cNvSpPr>
                      <p:nvPr/>
                    </p:nvSpPr>
                    <p:spPr bwMode="auto">
                      <a:xfrm>
                        <a:off x="3571" y="2634"/>
                        <a:ext cx="1" cy="68"/>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sz="2400">
                          <a:solidFill>
                            <a:srgbClr val="FFFFFF"/>
                          </a:solidFill>
                          <a:latin typeface="Times New Roman" pitchFamily="18" charset="0"/>
                        </a:endParaRPr>
                      </a:p>
                    </p:txBody>
                  </p:sp>
                  <p:sp>
                    <p:nvSpPr>
                      <p:cNvPr id="53286" name="Line 73"/>
                      <p:cNvSpPr>
                        <a:spLocks noChangeShapeType="1"/>
                      </p:cNvSpPr>
                      <p:nvPr/>
                    </p:nvSpPr>
                    <p:spPr bwMode="auto">
                      <a:xfrm>
                        <a:off x="3579" y="2634"/>
                        <a:ext cx="1" cy="68"/>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sz="2400">
                          <a:solidFill>
                            <a:srgbClr val="FFFFFF"/>
                          </a:solidFill>
                          <a:latin typeface="Times New Roman" pitchFamily="18" charset="0"/>
                        </a:endParaRPr>
                      </a:p>
                    </p:txBody>
                  </p:sp>
                  <p:sp>
                    <p:nvSpPr>
                      <p:cNvPr id="53287" name="Line 74"/>
                      <p:cNvSpPr>
                        <a:spLocks noChangeShapeType="1"/>
                      </p:cNvSpPr>
                      <p:nvPr/>
                    </p:nvSpPr>
                    <p:spPr bwMode="auto">
                      <a:xfrm>
                        <a:off x="3639" y="2634"/>
                        <a:ext cx="1" cy="68"/>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sz="2400">
                          <a:solidFill>
                            <a:srgbClr val="FFFFFF"/>
                          </a:solidFill>
                          <a:latin typeface="Times New Roman" pitchFamily="18" charset="0"/>
                        </a:endParaRPr>
                      </a:p>
                    </p:txBody>
                  </p:sp>
                  <p:sp>
                    <p:nvSpPr>
                      <p:cNvPr id="53288" name="Line 75"/>
                      <p:cNvSpPr>
                        <a:spLocks noChangeShapeType="1"/>
                      </p:cNvSpPr>
                      <p:nvPr/>
                    </p:nvSpPr>
                    <p:spPr bwMode="auto">
                      <a:xfrm>
                        <a:off x="3646" y="2634"/>
                        <a:ext cx="1" cy="68"/>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sz="2400">
                          <a:solidFill>
                            <a:srgbClr val="FFFFFF"/>
                          </a:solidFill>
                          <a:latin typeface="Times New Roman" pitchFamily="18" charset="0"/>
                        </a:endParaRPr>
                      </a:p>
                    </p:txBody>
                  </p:sp>
                </p:grpSp>
              </p:grpSp>
              <p:sp>
                <p:nvSpPr>
                  <p:cNvPr id="53282" name="Freeform 76"/>
                  <p:cNvSpPr>
                    <a:spLocks/>
                  </p:cNvSpPr>
                  <p:nvPr/>
                </p:nvSpPr>
                <p:spPr bwMode="auto">
                  <a:xfrm>
                    <a:off x="3770" y="2620"/>
                    <a:ext cx="134" cy="14"/>
                  </a:xfrm>
                  <a:custGeom>
                    <a:avLst/>
                    <a:gdLst>
                      <a:gd name="T0" fmla="*/ 0 w 404"/>
                      <a:gd name="T1" fmla="*/ 0 h 40"/>
                      <a:gd name="T2" fmla="*/ 44 w 404"/>
                      <a:gd name="T3" fmla="*/ 0 h 40"/>
                      <a:gd name="T4" fmla="*/ 44 w 404"/>
                      <a:gd name="T5" fmla="*/ 2 h 40"/>
                      <a:gd name="T6" fmla="*/ 34 w 404"/>
                      <a:gd name="T7" fmla="*/ 2 h 40"/>
                      <a:gd name="T8" fmla="*/ 34 w 404"/>
                      <a:gd name="T9" fmla="*/ 5 h 40"/>
                      <a:gd name="T10" fmla="*/ 11 w 404"/>
                      <a:gd name="T11" fmla="*/ 5 h 40"/>
                      <a:gd name="T12" fmla="*/ 11 w 404"/>
                      <a:gd name="T13" fmla="*/ 2 h 40"/>
                      <a:gd name="T14" fmla="*/ 0 w 404"/>
                      <a:gd name="T15" fmla="*/ 3 h 40"/>
                      <a:gd name="T16" fmla="*/ 0 w 404"/>
                      <a:gd name="T17" fmla="*/ 0 h 4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04" h="40">
                        <a:moveTo>
                          <a:pt x="0" y="0"/>
                        </a:moveTo>
                        <a:lnTo>
                          <a:pt x="404" y="0"/>
                        </a:lnTo>
                        <a:lnTo>
                          <a:pt x="404" y="20"/>
                        </a:lnTo>
                        <a:lnTo>
                          <a:pt x="304" y="20"/>
                        </a:lnTo>
                        <a:lnTo>
                          <a:pt x="304" y="40"/>
                        </a:lnTo>
                        <a:lnTo>
                          <a:pt x="102" y="40"/>
                        </a:lnTo>
                        <a:lnTo>
                          <a:pt x="102" y="20"/>
                        </a:lnTo>
                        <a:lnTo>
                          <a:pt x="0" y="24"/>
                        </a:lnTo>
                        <a:lnTo>
                          <a:pt x="0" y="0"/>
                        </a:lnTo>
                        <a:close/>
                      </a:path>
                    </a:pathLst>
                  </a:custGeom>
                  <a:solidFill>
                    <a:srgbClr val="404040"/>
                  </a:solidFill>
                  <a:ln w="6350">
                    <a:solidFill>
                      <a:srgbClr val="000000"/>
                    </a:solidFill>
                    <a:prstDash val="solid"/>
                    <a:round/>
                    <a:headEnd/>
                    <a:tailEnd/>
                  </a:ln>
                </p:spPr>
                <p:txBody>
                  <a:bodyPr/>
                  <a:lstStyle/>
                  <a:p>
                    <a:pPr eaLnBrk="0" fontAlgn="base" hangingPunct="0">
                      <a:spcBef>
                        <a:spcPct val="0"/>
                      </a:spcBef>
                      <a:spcAft>
                        <a:spcPct val="0"/>
                      </a:spcAft>
                    </a:pPr>
                    <a:endParaRPr lang="en-US" sz="2400">
                      <a:solidFill>
                        <a:srgbClr val="FFFFFF"/>
                      </a:solidFill>
                      <a:latin typeface="Times New Roman" pitchFamily="18" charset="0"/>
                    </a:endParaRPr>
                  </a:p>
                </p:txBody>
              </p:sp>
            </p:grpSp>
            <p:grpSp>
              <p:nvGrpSpPr>
                <p:cNvPr id="53266" name="Group 77"/>
                <p:cNvGrpSpPr>
                  <a:grpSpLocks/>
                </p:cNvGrpSpPr>
                <p:nvPr/>
              </p:nvGrpSpPr>
              <p:grpSpPr bwMode="auto">
                <a:xfrm>
                  <a:off x="3333" y="2634"/>
                  <a:ext cx="673" cy="131"/>
                  <a:chOff x="3333" y="2634"/>
                  <a:chExt cx="673" cy="131"/>
                </a:xfrm>
              </p:grpSpPr>
              <p:grpSp>
                <p:nvGrpSpPr>
                  <p:cNvPr id="53267" name="Group 78"/>
                  <p:cNvGrpSpPr>
                    <a:grpSpLocks/>
                  </p:cNvGrpSpPr>
                  <p:nvPr/>
                </p:nvGrpSpPr>
                <p:grpSpPr bwMode="auto">
                  <a:xfrm>
                    <a:off x="3669" y="2634"/>
                    <a:ext cx="169" cy="131"/>
                    <a:chOff x="3669" y="2634"/>
                    <a:chExt cx="169" cy="131"/>
                  </a:xfrm>
                </p:grpSpPr>
                <p:sp>
                  <p:nvSpPr>
                    <p:cNvPr id="53276" name="Oval 79"/>
                    <p:cNvSpPr>
                      <a:spLocks noChangeArrowheads="1"/>
                    </p:cNvSpPr>
                    <p:nvPr/>
                  </p:nvSpPr>
                  <p:spPr bwMode="auto">
                    <a:xfrm>
                      <a:off x="3669" y="2634"/>
                      <a:ext cx="169" cy="131"/>
                    </a:xfrm>
                    <a:prstGeom prst="ellipse">
                      <a:avLst/>
                    </a:prstGeom>
                    <a:solidFill>
                      <a:srgbClr val="202020"/>
                    </a:solidFill>
                    <a:ln w="6350">
                      <a:solidFill>
                        <a:srgbClr val="000000"/>
                      </a:solidFill>
                      <a:round/>
                      <a:headEnd/>
                      <a:tailEnd/>
                    </a:ln>
                  </p:spPr>
                  <p:txBody>
                    <a:bodyPr/>
                    <a:lstStyle/>
                    <a:p>
                      <a:pPr eaLnBrk="0" fontAlgn="base" hangingPunct="0">
                        <a:spcBef>
                          <a:spcPct val="0"/>
                        </a:spcBef>
                        <a:spcAft>
                          <a:spcPct val="0"/>
                        </a:spcAft>
                      </a:pPr>
                      <a:endParaRPr lang="en-US" sz="2400">
                        <a:solidFill>
                          <a:srgbClr val="FFFFFF"/>
                        </a:solidFill>
                        <a:latin typeface="Times New Roman" pitchFamily="18" charset="0"/>
                      </a:endParaRPr>
                    </a:p>
                  </p:txBody>
                </p:sp>
                <p:sp>
                  <p:nvSpPr>
                    <p:cNvPr id="53277" name="Oval 80"/>
                    <p:cNvSpPr>
                      <a:spLocks noChangeArrowheads="1"/>
                    </p:cNvSpPr>
                    <p:nvPr/>
                  </p:nvSpPr>
                  <p:spPr bwMode="auto">
                    <a:xfrm>
                      <a:off x="3694" y="2653"/>
                      <a:ext cx="119" cy="92"/>
                    </a:xfrm>
                    <a:prstGeom prst="ellipse">
                      <a:avLst/>
                    </a:prstGeom>
                    <a:solidFill>
                      <a:srgbClr val="A0A0A0"/>
                    </a:solidFill>
                    <a:ln w="6350">
                      <a:solidFill>
                        <a:srgbClr val="000000"/>
                      </a:solidFill>
                      <a:round/>
                      <a:headEnd/>
                      <a:tailEnd/>
                    </a:ln>
                  </p:spPr>
                  <p:txBody>
                    <a:bodyPr/>
                    <a:lstStyle/>
                    <a:p>
                      <a:pPr eaLnBrk="0" fontAlgn="base" hangingPunct="0">
                        <a:spcBef>
                          <a:spcPct val="0"/>
                        </a:spcBef>
                        <a:spcAft>
                          <a:spcPct val="0"/>
                        </a:spcAft>
                      </a:pPr>
                      <a:endParaRPr lang="en-US" sz="2400">
                        <a:solidFill>
                          <a:srgbClr val="FFFFFF"/>
                        </a:solidFill>
                        <a:latin typeface="Times New Roman" pitchFamily="18" charset="0"/>
                      </a:endParaRPr>
                    </a:p>
                  </p:txBody>
                </p:sp>
                <p:sp>
                  <p:nvSpPr>
                    <p:cNvPr id="53278" name="Oval 81"/>
                    <p:cNvSpPr>
                      <a:spLocks noChangeArrowheads="1"/>
                    </p:cNvSpPr>
                    <p:nvPr/>
                  </p:nvSpPr>
                  <p:spPr bwMode="auto">
                    <a:xfrm>
                      <a:off x="3728" y="2679"/>
                      <a:ext cx="51" cy="40"/>
                    </a:xfrm>
                    <a:prstGeom prst="ellipse">
                      <a:avLst/>
                    </a:prstGeom>
                    <a:solidFill>
                      <a:srgbClr val="606060"/>
                    </a:solidFill>
                    <a:ln w="6350">
                      <a:solidFill>
                        <a:srgbClr val="000000"/>
                      </a:solidFill>
                      <a:round/>
                      <a:headEnd/>
                      <a:tailEnd/>
                    </a:ln>
                  </p:spPr>
                  <p:txBody>
                    <a:bodyPr/>
                    <a:lstStyle/>
                    <a:p>
                      <a:pPr eaLnBrk="0" fontAlgn="base" hangingPunct="0">
                        <a:spcBef>
                          <a:spcPct val="0"/>
                        </a:spcBef>
                        <a:spcAft>
                          <a:spcPct val="0"/>
                        </a:spcAft>
                      </a:pPr>
                      <a:endParaRPr lang="en-US" sz="2400">
                        <a:solidFill>
                          <a:srgbClr val="FFFFFF"/>
                        </a:solidFill>
                        <a:latin typeface="Times New Roman" pitchFamily="18" charset="0"/>
                      </a:endParaRPr>
                    </a:p>
                  </p:txBody>
                </p:sp>
              </p:grpSp>
              <p:grpSp>
                <p:nvGrpSpPr>
                  <p:cNvPr id="53268" name="Group 82"/>
                  <p:cNvGrpSpPr>
                    <a:grpSpLocks/>
                  </p:cNvGrpSpPr>
                  <p:nvPr/>
                </p:nvGrpSpPr>
                <p:grpSpPr bwMode="auto">
                  <a:xfrm>
                    <a:off x="3837" y="2634"/>
                    <a:ext cx="169" cy="131"/>
                    <a:chOff x="3837" y="2634"/>
                    <a:chExt cx="169" cy="131"/>
                  </a:xfrm>
                </p:grpSpPr>
                <p:sp>
                  <p:nvSpPr>
                    <p:cNvPr id="53273" name="Oval 83"/>
                    <p:cNvSpPr>
                      <a:spLocks noChangeArrowheads="1"/>
                    </p:cNvSpPr>
                    <p:nvPr/>
                  </p:nvSpPr>
                  <p:spPr bwMode="auto">
                    <a:xfrm>
                      <a:off x="3837" y="2634"/>
                      <a:ext cx="169" cy="131"/>
                    </a:xfrm>
                    <a:prstGeom prst="ellipse">
                      <a:avLst/>
                    </a:prstGeom>
                    <a:solidFill>
                      <a:srgbClr val="202020"/>
                    </a:solidFill>
                    <a:ln w="6350">
                      <a:solidFill>
                        <a:srgbClr val="000000"/>
                      </a:solidFill>
                      <a:round/>
                      <a:headEnd/>
                      <a:tailEnd/>
                    </a:ln>
                  </p:spPr>
                  <p:txBody>
                    <a:bodyPr/>
                    <a:lstStyle/>
                    <a:p>
                      <a:pPr eaLnBrk="0" fontAlgn="base" hangingPunct="0">
                        <a:spcBef>
                          <a:spcPct val="0"/>
                        </a:spcBef>
                        <a:spcAft>
                          <a:spcPct val="0"/>
                        </a:spcAft>
                      </a:pPr>
                      <a:endParaRPr lang="en-US" sz="2400">
                        <a:solidFill>
                          <a:srgbClr val="FFFFFF"/>
                        </a:solidFill>
                        <a:latin typeface="Times New Roman" pitchFamily="18" charset="0"/>
                      </a:endParaRPr>
                    </a:p>
                  </p:txBody>
                </p:sp>
                <p:sp>
                  <p:nvSpPr>
                    <p:cNvPr id="53274" name="Oval 84"/>
                    <p:cNvSpPr>
                      <a:spLocks noChangeArrowheads="1"/>
                    </p:cNvSpPr>
                    <p:nvPr/>
                  </p:nvSpPr>
                  <p:spPr bwMode="auto">
                    <a:xfrm>
                      <a:off x="3863" y="2653"/>
                      <a:ext cx="118" cy="92"/>
                    </a:xfrm>
                    <a:prstGeom prst="ellipse">
                      <a:avLst/>
                    </a:prstGeom>
                    <a:solidFill>
                      <a:srgbClr val="A0A0A0"/>
                    </a:solidFill>
                    <a:ln w="6350">
                      <a:solidFill>
                        <a:srgbClr val="000000"/>
                      </a:solidFill>
                      <a:round/>
                      <a:headEnd/>
                      <a:tailEnd/>
                    </a:ln>
                  </p:spPr>
                  <p:txBody>
                    <a:bodyPr/>
                    <a:lstStyle/>
                    <a:p>
                      <a:pPr eaLnBrk="0" fontAlgn="base" hangingPunct="0">
                        <a:spcBef>
                          <a:spcPct val="0"/>
                        </a:spcBef>
                        <a:spcAft>
                          <a:spcPct val="0"/>
                        </a:spcAft>
                      </a:pPr>
                      <a:endParaRPr lang="en-US" sz="2400">
                        <a:solidFill>
                          <a:srgbClr val="FFFFFF"/>
                        </a:solidFill>
                        <a:latin typeface="Times New Roman" pitchFamily="18" charset="0"/>
                      </a:endParaRPr>
                    </a:p>
                  </p:txBody>
                </p:sp>
                <p:sp>
                  <p:nvSpPr>
                    <p:cNvPr id="53275" name="Oval 85"/>
                    <p:cNvSpPr>
                      <a:spLocks noChangeArrowheads="1"/>
                    </p:cNvSpPr>
                    <p:nvPr/>
                  </p:nvSpPr>
                  <p:spPr bwMode="auto">
                    <a:xfrm>
                      <a:off x="3895" y="2679"/>
                      <a:ext cx="52" cy="40"/>
                    </a:xfrm>
                    <a:prstGeom prst="ellipse">
                      <a:avLst/>
                    </a:prstGeom>
                    <a:solidFill>
                      <a:srgbClr val="606060"/>
                    </a:solidFill>
                    <a:ln w="6350">
                      <a:solidFill>
                        <a:srgbClr val="000000"/>
                      </a:solidFill>
                      <a:round/>
                      <a:headEnd/>
                      <a:tailEnd/>
                    </a:ln>
                  </p:spPr>
                  <p:txBody>
                    <a:bodyPr/>
                    <a:lstStyle/>
                    <a:p>
                      <a:pPr eaLnBrk="0" fontAlgn="base" hangingPunct="0">
                        <a:spcBef>
                          <a:spcPct val="0"/>
                        </a:spcBef>
                        <a:spcAft>
                          <a:spcPct val="0"/>
                        </a:spcAft>
                      </a:pPr>
                      <a:endParaRPr lang="en-US" sz="2400">
                        <a:solidFill>
                          <a:srgbClr val="FFFFFF"/>
                        </a:solidFill>
                        <a:latin typeface="Times New Roman" pitchFamily="18" charset="0"/>
                      </a:endParaRPr>
                    </a:p>
                  </p:txBody>
                </p:sp>
              </p:grpSp>
              <p:grpSp>
                <p:nvGrpSpPr>
                  <p:cNvPr id="53269" name="Group 86"/>
                  <p:cNvGrpSpPr>
                    <a:grpSpLocks/>
                  </p:cNvGrpSpPr>
                  <p:nvPr/>
                </p:nvGrpSpPr>
                <p:grpSpPr bwMode="auto">
                  <a:xfrm>
                    <a:off x="3333" y="2634"/>
                    <a:ext cx="169" cy="131"/>
                    <a:chOff x="3333" y="2634"/>
                    <a:chExt cx="169" cy="131"/>
                  </a:xfrm>
                </p:grpSpPr>
                <p:sp>
                  <p:nvSpPr>
                    <p:cNvPr id="53270" name="Oval 87"/>
                    <p:cNvSpPr>
                      <a:spLocks noChangeArrowheads="1"/>
                    </p:cNvSpPr>
                    <p:nvPr/>
                  </p:nvSpPr>
                  <p:spPr bwMode="auto">
                    <a:xfrm>
                      <a:off x="3333" y="2634"/>
                      <a:ext cx="169" cy="131"/>
                    </a:xfrm>
                    <a:prstGeom prst="ellipse">
                      <a:avLst/>
                    </a:prstGeom>
                    <a:solidFill>
                      <a:srgbClr val="202020"/>
                    </a:solidFill>
                    <a:ln w="6350">
                      <a:solidFill>
                        <a:srgbClr val="000000"/>
                      </a:solidFill>
                      <a:round/>
                      <a:headEnd/>
                      <a:tailEnd/>
                    </a:ln>
                  </p:spPr>
                  <p:txBody>
                    <a:bodyPr/>
                    <a:lstStyle/>
                    <a:p>
                      <a:pPr eaLnBrk="0" fontAlgn="base" hangingPunct="0">
                        <a:spcBef>
                          <a:spcPct val="0"/>
                        </a:spcBef>
                        <a:spcAft>
                          <a:spcPct val="0"/>
                        </a:spcAft>
                      </a:pPr>
                      <a:endParaRPr lang="en-US" sz="2400">
                        <a:solidFill>
                          <a:srgbClr val="FFFFFF"/>
                        </a:solidFill>
                        <a:latin typeface="Times New Roman" pitchFamily="18" charset="0"/>
                      </a:endParaRPr>
                    </a:p>
                  </p:txBody>
                </p:sp>
                <p:sp>
                  <p:nvSpPr>
                    <p:cNvPr id="53271" name="Oval 88"/>
                    <p:cNvSpPr>
                      <a:spLocks noChangeArrowheads="1"/>
                    </p:cNvSpPr>
                    <p:nvPr/>
                  </p:nvSpPr>
                  <p:spPr bwMode="auto">
                    <a:xfrm>
                      <a:off x="3358" y="2653"/>
                      <a:ext cx="118" cy="92"/>
                    </a:xfrm>
                    <a:prstGeom prst="ellipse">
                      <a:avLst/>
                    </a:prstGeom>
                    <a:solidFill>
                      <a:srgbClr val="A0A0A0"/>
                    </a:solidFill>
                    <a:ln w="6350">
                      <a:solidFill>
                        <a:srgbClr val="000000"/>
                      </a:solidFill>
                      <a:round/>
                      <a:headEnd/>
                      <a:tailEnd/>
                    </a:ln>
                  </p:spPr>
                  <p:txBody>
                    <a:bodyPr/>
                    <a:lstStyle/>
                    <a:p>
                      <a:pPr eaLnBrk="0" fontAlgn="base" hangingPunct="0">
                        <a:spcBef>
                          <a:spcPct val="0"/>
                        </a:spcBef>
                        <a:spcAft>
                          <a:spcPct val="0"/>
                        </a:spcAft>
                      </a:pPr>
                      <a:endParaRPr lang="en-US" sz="2400">
                        <a:solidFill>
                          <a:srgbClr val="FFFFFF"/>
                        </a:solidFill>
                        <a:latin typeface="Times New Roman" pitchFamily="18" charset="0"/>
                      </a:endParaRPr>
                    </a:p>
                  </p:txBody>
                </p:sp>
                <p:sp>
                  <p:nvSpPr>
                    <p:cNvPr id="53272" name="Oval 89"/>
                    <p:cNvSpPr>
                      <a:spLocks noChangeArrowheads="1"/>
                    </p:cNvSpPr>
                    <p:nvPr/>
                  </p:nvSpPr>
                  <p:spPr bwMode="auto">
                    <a:xfrm>
                      <a:off x="3391" y="2679"/>
                      <a:ext cx="52" cy="40"/>
                    </a:xfrm>
                    <a:prstGeom prst="ellipse">
                      <a:avLst/>
                    </a:prstGeom>
                    <a:solidFill>
                      <a:srgbClr val="606060"/>
                    </a:solidFill>
                    <a:ln w="6350">
                      <a:solidFill>
                        <a:srgbClr val="000000"/>
                      </a:solidFill>
                      <a:round/>
                      <a:headEnd/>
                      <a:tailEnd/>
                    </a:ln>
                  </p:spPr>
                  <p:txBody>
                    <a:bodyPr/>
                    <a:lstStyle/>
                    <a:p>
                      <a:pPr eaLnBrk="0" fontAlgn="base" hangingPunct="0">
                        <a:spcBef>
                          <a:spcPct val="0"/>
                        </a:spcBef>
                        <a:spcAft>
                          <a:spcPct val="0"/>
                        </a:spcAft>
                      </a:pPr>
                      <a:endParaRPr lang="en-US" sz="2400">
                        <a:solidFill>
                          <a:srgbClr val="FFFFFF"/>
                        </a:solidFill>
                        <a:latin typeface="Times New Roman" pitchFamily="18" charset="0"/>
                      </a:endParaRPr>
                    </a:p>
                  </p:txBody>
                </p:sp>
              </p:grpSp>
            </p:grpSp>
          </p:grpSp>
        </p:grpSp>
      </p:grpSp>
      <p:sp>
        <p:nvSpPr>
          <p:cNvPr id="53251" name="AutoShape 90"/>
          <p:cNvSpPr>
            <a:spLocks noChangeArrowheads="1"/>
          </p:cNvSpPr>
          <p:nvPr/>
        </p:nvSpPr>
        <p:spPr bwMode="auto">
          <a:xfrm>
            <a:off x="0" y="0"/>
            <a:ext cx="9144000" cy="3468688"/>
          </a:xfrm>
          <a:prstGeom prst="roundRect">
            <a:avLst>
              <a:gd name="adj" fmla="val 16667"/>
            </a:avLst>
          </a:prstGeom>
          <a:solidFill>
            <a:srgbClr val="000000"/>
          </a:solidFill>
          <a:ln w="38100">
            <a:solidFill>
              <a:srgbClr val="FCFEB9"/>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400">
              <a:solidFill>
                <a:srgbClr val="FFFFFF"/>
              </a:solidFill>
              <a:latin typeface="Times New Roman" pitchFamily="18" charset="0"/>
            </a:endParaRPr>
          </a:p>
        </p:txBody>
      </p:sp>
      <p:sp>
        <p:nvSpPr>
          <p:cNvPr id="552027" name="Rectangle 91"/>
          <p:cNvSpPr>
            <a:spLocks noGrp="1" noChangeArrowheads="1"/>
          </p:cNvSpPr>
          <p:nvPr>
            <p:ph type="title"/>
          </p:nvPr>
        </p:nvSpPr>
        <p:spPr>
          <a:xfrm>
            <a:off x="933450" y="0"/>
            <a:ext cx="7294563" cy="838200"/>
          </a:xfrm>
        </p:spPr>
        <p:txBody>
          <a:bodyPr/>
          <a:lstStyle/>
          <a:p>
            <a:pPr>
              <a:lnSpc>
                <a:spcPct val="90000"/>
              </a:lnSpc>
              <a:defRPr/>
            </a:pPr>
            <a:r>
              <a:rPr lang="en-US" altLang="en-US" sz="2800" i="1" dirty="0" err="1" smtClean="0"/>
              <a:t>ConcepTest</a:t>
            </a:r>
            <a:r>
              <a:rPr lang="en-US" altLang="en-US" sz="2800" i="1" dirty="0" smtClean="0"/>
              <a:t> 6.17a</a:t>
            </a:r>
            <a:r>
              <a:rPr lang="en-US" altLang="en-US" sz="2800" i="1" dirty="0" smtClean="0">
                <a:solidFill>
                  <a:srgbClr val="000000"/>
                </a:solidFill>
                <a:effectLst/>
              </a:rPr>
              <a:t>   </a:t>
            </a:r>
            <a:r>
              <a:rPr lang="en-US" altLang="en-US" sz="2800" dirty="0" smtClean="0">
                <a:solidFill>
                  <a:schemeClr val="accent2"/>
                </a:solidFill>
              </a:rPr>
              <a:t>Runaway Truck</a:t>
            </a:r>
          </a:p>
        </p:txBody>
      </p:sp>
      <p:sp>
        <p:nvSpPr>
          <p:cNvPr id="552028" name="Rectangle 92"/>
          <p:cNvSpPr>
            <a:spLocks noChangeArrowheads="1"/>
          </p:cNvSpPr>
          <p:nvPr/>
        </p:nvSpPr>
        <p:spPr bwMode="auto">
          <a:xfrm>
            <a:off x="4572000" y="1219200"/>
            <a:ext cx="4191000" cy="2209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lvl1pPr marL="401638" indent="-401638">
              <a:lnSpc>
                <a:spcPct val="89000"/>
              </a:lnSpc>
              <a:spcBef>
                <a:spcPct val="30000"/>
              </a:spcBef>
              <a:buClr>
                <a:schemeClr val="accent1"/>
              </a:buClr>
              <a:buSzPct val="75000"/>
              <a:buFont typeface="Monotype Sorts" pitchFamily="2" charset="2"/>
              <a:buChar char="l"/>
              <a:defRPr sz="2000">
                <a:solidFill>
                  <a:schemeClr val="tx1"/>
                </a:solidFill>
                <a:latin typeface="Arial" charset="0"/>
              </a:defRPr>
            </a:lvl1pPr>
            <a:lvl2pPr marL="744538" indent="-228600">
              <a:lnSpc>
                <a:spcPct val="89000"/>
              </a:lnSpc>
              <a:spcBef>
                <a:spcPct val="30000"/>
              </a:spcBef>
              <a:buClr>
                <a:schemeClr val="tx2"/>
              </a:buClr>
              <a:buSzPct val="100000"/>
              <a:buFont typeface="Monotype Sorts" pitchFamily="2" charset="2"/>
              <a:buChar char="ç"/>
              <a:defRPr sz="2000">
                <a:solidFill>
                  <a:schemeClr val="tx1"/>
                </a:solidFill>
                <a:latin typeface="Arial" charset="0"/>
              </a:defRPr>
            </a:lvl2pPr>
            <a:lvl3pPr marL="1087438" indent="-228600">
              <a:lnSpc>
                <a:spcPct val="89000"/>
              </a:lnSpc>
              <a:spcBef>
                <a:spcPct val="30000"/>
              </a:spcBef>
              <a:buSzPct val="100000"/>
              <a:buChar char="»"/>
              <a:defRPr sz="2000">
                <a:solidFill>
                  <a:schemeClr val="tx1"/>
                </a:solidFill>
                <a:latin typeface="Arial" charset="0"/>
              </a:defRPr>
            </a:lvl3pPr>
            <a:lvl4pPr marL="1373188" indent="-171450">
              <a:lnSpc>
                <a:spcPct val="89000"/>
              </a:lnSpc>
              <a:spcBef>
                <a:spcPct val="30000"/>
              </a:spcBef>
              <a:buClr>
                <a:schemeClr val="hlink"/>
              </a:buClr>
              <a:buSzPct val="59000"/>
              <a:buFont typeface="Monotype Sorts" pitchFamily="2" charset="2"/>
              <a:buChar char="n"/>
              <a:defRPr>
                <a:solidFill>
                  <a:schemeClr val="tx1"/>
                </a:solidFill>
                <a:latin typeface="Arial" charset="0"/>
              </a:defRPr>
            </a:lvl4pPr>
            <a:lvl5pPr marL="1658938" indent="-171450">
              <a:lnSpc>
                <a:spcPct val="89000"/>
              </a:lnSpc>
              <a:spcBef>
                <a:spcPct val="30000"/>
              </a:spcBef>
              <a:buSzPct val="100000"/>
              <a:buChar char="–"/>
              <a:defRPr>
                <a:solidFill>
                  <a:schemeClr val="tx1"/>
                </a:solidFill>
                <a:latin typeface="Arial" charset="0"/>
              </a:defRPr>
            </a:lvl5pPr>
            <a:lvl6pPr marL="2116138" indent="-171450" eaLnBrk="0" fontAlgn="base" hangingPunct="0">
              <a:lnSpc>
                <a:spcPct val="89000"/>
              </a:lnSpc>
              <a:spcBef>
                <a:spcPct val="30000"/>
              </a:spcBef>
              <a:spcAft>
                <a:spcPct val="0"/>
              </a:spcAft>
              <a:buSzPct val="100000"/>
              <a:buChar char="–"/>
              <a:defRPr>
                <a:solidFill>
                  <a:schemeClr val="tx1"/>
                </a:solidFill>
                <a:latin typeface="Arial" charset="0"/>
              </a:defRPr>
            </a:lvl6pPr>
            <a:lvl7pPr marL="2573338" indent="-171450" eaLnBrk="0" fontAlgn="base" hangingPunct="0">
              <a:lnSpc>
                <a:spcPct val="89000"/>
              </a:lnSpc>
              <a:spcBef>
                <a:spcPct val="30000"/>
              </a:spcBef>
              <a:spcAft>
                <a:spcPct val="0"/>
              </a:spcAft>
              <a:buSzPct val="100000"/>
              <a:buChar char="–"/>
              <a:defRPr>
                <a:solidFill>
                  <a:schemeClr val="tx1"/>
                </a:solidFill>
                <a:latin typeface="Arial" charset="0"/>
              </a:defRPr>
            </a:lvl7pPr>
            <a:lvl8pPr marL="3030538" indent="-171450" eaLnBrk="0" fontAlgn="base" hangingPunct="0">
              <a:lnSpc>
                <a:spcPct val="89000"/>
              </a:lnSpc>
              <a:spcBef>
                <a:spcPct val="30000"/>
              </a:spcBef>
              <a:spcAft>
                <a:spcPct val="0"/>
              </a:spcAft>
              <a:buSzPct val="100000"/>
              <a:buChar char="–"/>
              <a:defRPr>
                <a:solidFill>
                  <a:schemeClr val="tx1"/>
                </a:solidFill>
                <a:latin typeface="Arial" charset="0"/>
              </a:defRPr>
            </a:lvl8pPr>
            <a:lvl9pPr marL="3487738" indent="-171450" eaLnBrk="0" fontAlgn="base" hangingPunct="0">
              <a:lnSpc>
                <a:spcPct val="89000"/>
              </a:lnSpc>
              <a:spcBef>
                <a:spcPct val="30000"/>
              </a:spcBef>
              <a:spcAft>
                <a:spcPct val="0"/>
              </a:spcAft>
              <a:buSzPct val="100000"/>
              <a:buChar char="–"/>
              <a:defRPr>
                <a:solidFill>
                  <a:schemeClr val="tx1"/>
                </a:solidFill>
                <a:latin typeface="Arial" charset="0"/>
              </a:defRPr>
            </a:lvl9pPr>
          </a:lstStyle>
          <a:p>
            <a:pPr eaLnBrk="0" fontAlgn="base" hangingPunct="0">
              <a:lnSpc>
                <a:spcPct val="90000"/>
              </a:lnSpc>
              <a:spcAft>
                <a:spcPct val="0"/>
              </a:spcAft>
              <a:buClr>
                <a:srgbClr val="00FF00"/>
              </a:buClr>
              <a:buFont typeface="Monotype Sorts" pitchFamily="2" charset="2"/>
              <a:buNone/>
              <a:defRPr/>
            </a:pPr>
            <a:endParaRPr lang="en-US" altLang="en-US" smtClean="0">
              <a:solidFill>
                <a:srgbClr val="FFFFFF"/>
              </a:solidFill>
              <a:effectLst>
                <a:outerShdw blurRad="38100" dist="38100" dir="2700000" algn="tl">
                  <a:srgbClr val="000000"/>
                </a:outerShdw>
              </a:effectLst>
            </a:endParaRPr>
          </a:p>
        </p:txBody>
      </p:sp>
      <p:sp>
        <p:nvSpPr>
          <p:cNvPr id="552029" name="Rectangle 93"/>
          <p:cNvSpPr>
            <a:spLocks noGrp="1" noChangeArrowheads="1"/>
          </p:cNvSpPr>
          <p:nvPr>
            <p:ph type="body" idx="1"/>
          </p:nvPr>
        </p:nvSpPr>
        <p:spPr>
          <a:xfrm>
            <a:off x="277813" y="676275"/>
            <a:ext cx="4525962" cy="2395538"/>
          </a:xfrm>
        </p:spPr>
        <p:txBody>
          <a:bodyPr/>
          <a:lstStyle/>
          <a:p>
            <a:pPr marL="401638" indent="-401638">
              <a:lnSpc>
                <a:spcPct val="120000"/>
              </a:lnSpc>
              <a:spcBef>
                <a:spcPct val="50000"/>
              </a:spcBef>
              <a:buFont typeface="Monotype Sorts" pitchFamily="2" charset="2"/>
              <a:buNone/>
              <a:defRPr/>
            </a:pPr>
            <a:r>
              <a:rPr lang="en-US" altLang="en-US" b="1" dirty="0" smtClean="0">
                <a:effectLst>
                  <a:outerShdw blurRad="38100" dist="38100" dir="2700000" algn="tl">
                    <a:srgbClr val="000000"/>
                  </a:outerShdw>
                </a:effectLst>
              </a:rPr>
              <a:t>	A truck, initially at rest, rolls down a frictionless hill and attains a speed of </a:t>
            </a:r>
            <a:r>
              <a:rPr lang="en-US" altLang="en-US" b="1" i="1" dirty="0" smtClean="0">
                <a:solidFill>
                  <a:schemeClr val="tx2"/>
                </a:solidFill>
                <a:effectLst>
                  <a:outerShdw blurRad="38100" dist="38100" dir="2700000" algn="tl">
                    <a:srgbClr val="000000"/>
                  </a:outerShdw>
                </a:effectLst>
              </a:rPr>
              <a:t>20 m/s</a:t>
            </a:r>
            <a:r>
              <a:rPr lang="en-US" altLang="en-US" b="1" dirty="0" smtClean="0">
                <a:effectLst>
                  <a:outerShdw blurRad="38100" dist="38100" dir="2700000" algn="tl">
                    <a:srgbClr val="000000"/>
                  </a:outerShdw>
                </a:effectLst>
              </a:rPr>
              <a:t> at the bottom.  To achieve a speed of </a:t>
            </a:r>
            <a:r>
              <a:rPr lang="en-US" altLang="en-US" b="1" i="1" dirty="0" smtClean="0">
                <a:solidFill>
                  <a:schemeClr val="tx2"/>
                </a:solidFill>
                <a:effectLst>
                  <a:outerShdw blurRad="38100" dist="38100" dir="2700000" algn="tl">
                    <a:srgbClr val="000000"/>
                  </a:outerShdw>
                </a:effectLst>
              </a:rPr>
              <a:t>40 m/s</a:t>
            </a:r>
            <a:r>
              <a:rPr lang="en-US" altLang="en-US" b="1" dirty="0" smtClean="0">
                <a:effectLst>
                  <a:outerShdw blurRad="38100" dist="38100" dir="2700000" algn="tl">
                    <a:srgbClr val="000000"/>
                  </a:outerShdw>
                </a:effectLst>
              </a:rPr>
              <a:t> at the bottom, how many times higher must the hill be?</a:t>
            </a:r>
          </a:p>
        </p:txBody>
      </p:sp>
      <p:grpSp>
        <p:nvGrpSpPr>
          <p:cNvPr id="53255" name="Group 94"/>
          <p:cNvGrpSpPr>
            <a:grpSpLocks/>
          </p:cNvGrpSpPr>
          <p:nvPr/>
        </p:nvGrpSpPr>
        <p:grpSpPr bwMode="auto">
          <a:xfrm>
            <a:off x="5105400" y="830263"/>
            <a:ext cx="3581400" cy="2451100"/>
            <a:chOff x="3216" y="523"/>
            <a:chExt cx="2256" cy="1544"/>
          </a:xfrm>
        </p:grpSpPr>
        <p:sp>
          <p:nvSpPr>
            <p:cNvPr id="552031" name="Rectangle 95"/>
            <p:cNvSpPr>
              <a:spLocks noChangeArrowheads="1"/>
            </p:cNvSpPr>
            <p:nvPr/>
          </p:nvSpPr>
          <p:spPr bwMode="auto">
            <a:xfrm>
              <a:off x="3216" y="523"/>
              <a:ext cx="2256" cy="15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lvl1pPr marL="401638" indent="-401638">
                <a:lnSpc>
                  <a:spcPct val="89000"/>
                </a:lnSpc>
                <a:spcBef>
                  <a:spcPct val="30000"/>
                </a:spcBef>
                <a:buClr>
                  <a:schemeClr val="accent1"/>
                </a:buClr>
                <a:buSzPct val="75000"/>
                <a:buFont typeface="Monotype Sorts" pitchFamily="2" charset="2"/>
                <a:buChar char="l"/>
                <a:defRPr sz="2000">
                  <a:solidFill>
                    <a:schemeClr val="tx1"/>
                  </a:solidFill>
                  <a:latin typeface="Arial" charset="0"/>
                </a:defRPr>
              </a:lvl1pPr>
              <a:lvl2pPr marL="744538" indent="-228600">
                <a:lnSpc>
                  <a:spcPct val="89000"/>
                </a:lnSpc>
                <a:spcBef>
                  <a:spcPct val="30000"/>
                </a:spcBef>
                <a:buClr>
                  <a:schemeClr val="tx2"/>
                </a:buClr>
                <a:buSzPct val="100000"/>
                <a:buFont typeface="Monotype Sorts" pitchFamily="2" charset="2"/>
                <a:buChar char="ç"/>
                <a:defRPr sz="2000">
                  <a:solidFill>
                    <a:schemeClr val="tx1"/>
                  </a:solidFill>
                  <a:latin typeface="Arial" charset="0"/>
                </a:defRPr>
              </a:lvl2pPr>
              <a:lvl3pPr marL="1087438" indent="-228600">
                <a:lnSpc>
                  <a:spcPct val="89000"/>
                </a:lnSpc>
                <a:spcBef>
                  <a:spcPct val="30000"/>
                </a:spcBef>
                <a:buSzPct val="100000"/>
                <a:buChar char="»"/>
                <a:defRPr sz="2000">
                  <a:solidFill>
                    <a:schemeClr val="tx1"/>
                  </a:solidFill>
                  <a:latin typeface="Arial" charset="0"/>
                </a:defRPr>
              </a:lvl3pPr>
              <a:lvl4pPr marL="1373188" indent="-171450">
                <a:lnSpc>
                  <a:spcPct val="89000"/>
                </a:lnSpc>
                <a:spcBef>
                  <a:spcPct val="30000"/>
                </a:spcBef>
                <a:buClr>
                  <a:schemeClr val="hlink"/>
                </a:buClr>
                <a:buSzPct val="59000"/>
                <a:buFont typeface="Monotype Sorts" pitchFamily="2" charset="2"/>
                <a:buChar char="n"/>
                <a:defRPr>
                  <a:solidFill>
                    <a:schemeClr val="tx1"/>
                  </a:solidFill>
                  <a:latin typeface="Arial" charset="0"/>
                </a:defRPr>
              </a:lvl4pPr>
              <a:lvl5pPr marL="1658938" indent="-171450">
                <a:lnSpc>
                  <a:spcPct val="89000"/>
                </a:lnSpc>
                <a:spcBef>
                  <a:spcPct val="30000"/>
                </a:spcBef>
                <a:buSzPct val="100000"/>
                <a:buChar char="–"/>
                <a:defRPr>
                  <a:solidFill>
                    <a:schemeClr val="tx1"/>
                  </a:solidFill>
                  <a:latin typeface="Arial" charset="0"/>
                </a:defRPr>
              </a:lvl5pPr>
              <a:lvl6pPr marL="2116138" indent="-171450" eaLnBrk="0" fontAlgn="base" hangingPunct="0">
                <a:lnSpc>
                  <a:spcPct val="89000"/>
                </a:lnSpc>
                <a:spcBef>
                  <a:spcPct val="30000"/>
                </a:spcBef>
                <a:spcAft>
                  <a:spcPct val="0"/>
                </a:spcAft>
                <a:buSzPct val="100000"/>
                <a:buChar char="–"/>
                <a:defRPr>
                  <a:solidFill>
                    <a:schemeClr val="tx1"/>
                  </a:solidFill>
                  <a:latin typeface="Arial" charset="0"/>
                </a:defRPr>
              </a:lvl6pPr>
              <a:lvl7pPr marL="2573338" indent="-171450" eaLnBrk="0" fontAlgn="base" hangingPunct="0">
                <a:lnSpc>
                  <a:spcPct val="89000"/>
                </a:lnSpc>
                <a:spcBef>
                  <a:spcPct val="30000"/>
                </a:spcBef>
                <a:spcAft>
                  <a:spcPct val="0"/>
                </a:spcAft>
                <a:buSzPct val="100000"/>
                <a:buChar char="–"/>
                <a:defRPr>
                  <a:solidFill>
                    <a:schemeClr val="tx1"/>
                  </a:solidFill>
                  <a:latin typeface="Arial" charset="0"/>
                </a:defRPr>
              </a:lvl7pPr>
              <a:lvl8pPr marL="3030538" indent="-171450" eaLnBrk="0" fontAlgn="base" hangingPunct="0">
                <a:lnSpc>
                  <a:spcPct val="89000"/>
                </a:lnSpc>
                <a:spcBef>
                  <a:spcPct val="30000"/>
                </a:spcBef>
                <a:spcAft>
                  <a:spcPct val="0"/>
                </a:spcAft>
                <a:buSzPct val="100000"/>
                <a:buChar char="–"/>
                <a:defRPr>
                  <a:solidFill>
                    <a:schemeClr val="tx1"/>
                  </a:solidFill>
                  <a:latin typeface="Arial" charset="0"/>
                </a:defRPr>
              </a:lvl8pPr>
              <a:lvl9pPr marL="3487738" indent="-171450" eaLnBrk="0" fontAlgn="base" hangingPunct="0">
                <a:lnSpc>
                  <a:spcPct val="89000"/>
                </a:lnSpc>
                <a:spcBef>
                  <a:spcPct val="30000"/>
                </a:spcBef>
                <a:spcAft>
                  <a:spcPct val="0"/>
                </a:spcAft>
                <a:buSzPct val="100000"/>
                <a:buChar char="–"/>
                <a:defRPr>
                  <a:solidFill>
                    <a:schemeClr val="tx1"/>
                  </a:solidFill>
                  <a:latin typeface="Arial" charset="0"/>
                </a:defRPr>
              </a:lvl9pPr>
            </a:lstStyle>
            <a:p>
              <a:pPr eaLnBrk="0" fontAlgn="base" hangingPunct="0">
                <a:lnSpc>
                  <a:spcPct val="120000"/>
                </a:lnSpc>
                <a:spcAft>
                  <a:spcPct val="0"/>
                </a:spcAft>
                <a:buClr>
                  <a:srgbClr val="00FF00"/>
                </a:buClr>
                <a:buFont typeface="Monotype Sorts" pitchFamily="2" charset="2"/>
                <a:buNone/>
                <a:defRPr/>
              </a:pPr>
              <a:r>
                <a:rPr lang="en-US" altLang="en-US" b="1" smtClean="0">
                  <a:solidFill>
                    <a:srgbClr val="FAFD00"/>
                  </a:solidFill>
                </a:rPr>
                <a:t>a)</a:t>
              </a:r>
              <a:r>
                <a:rPr lang="en-US" altLang="en-US" b="1" smtClean="0">
                  <a:solidFill>
                    <a:srgbClr val="FFFFFF"/>
                  </a:solidFill>
                </a:rPr>
                <a:t> </a:t>
              </a:r>
              <a:r>
                <a:rPr lang="en-US" altLang="en-US" b="1" smtClean="0">
                  <a:solidFill>
                    <a:srgbClr val="FAFD00"/>
                  </a:solidFill>
                </a:rPr>
                <a:t>half the height</a:t>
              </a:r>
            </a:p>
            <a:p>
              <a:pPr eaLnBrk="0" fontAlgn="base" hangingPunct="0">
                <a:lnSpc>
                  <a:spcPct val="120000"/>
                </a:lnSpc>
                <a:spcAft>
                  <a:spcPct val="0"/>
                </a:spcAft>
                <a:buClr>
                  <a:srgbClr val="00FF00"/>
                </a:buClr>
                <a:buFont typeface="Monotype Sorts" pitchFamily="2" charset="2"/>
                <a:buNone/>
                <a:defRPr/>
              </a:pPr>
              <a:r>
                <a:rPr lang="en-US" altLang="en-US" b="1" smtClean="0">
                  <a:solidFill>
                    <a:srgbClr val="FAFD00"/>
                  </a:solidFill>
                </a:rPr>
                <a:t>b) the same height</a:t>
              </a:r>
            </a:p>
            <a:p>
              <a:pPr eaLnBrk="0" fontAlgn="base" hangingPunct="0">
                <a:lnSpc>
                  <a:spcPct val="120000"/>
                </a:lnSpc>
                <a:spcAft>
                  <a:spcPct val="0"/>
                </a:spcAft>
                <a:buClr>
                  <a:srgbClr val="00FF00"/>
                </a:buClr>
                <a:buFont typeface="Monotype Sorts" pitchFamily="2" charset="2"/>
                <a:buNone/>
                <a:defRPr/>
              </a:pPr>
              <a:r>
                <a:rPr lang="en-US" altLang="en-US" b="1" smtClean="0">
                  <a:solidFill>
                    <a:srgbClr val="FAFD00"/>
                  </a:solidFill>
                </a:rPr>
                <a:t>c) </a:t>
              </a:r>
              <a:r>
                <a:rPr lang="en-US" altLang="en-US" b="1" smtClean="0">
                  <a:solidFill>
                    <a:srgbClr val="FAFD00"/>
                  </a:solidFill>
                  <a:sym typeface="Symbol" pitchFamily="52" charset="2"/>
                </a:rPr>
                <a:t> 2</a:t>
              </a:r>
              <a:r>
                <a:rPr lang="en-US" altLang="en-US" b="1" smtClean="0">
                  <a:solidFill>
                    <a:srgbClr val="FAFD00"/>
                  </a:solidFill>
                </a:rPr>
                <a:t>  times the height</a:t>
              </a:r>
            </a:p>
            <a:p>
              <a:pPr eaLnBrk="0" fontAlgn="base" hangingPunct="0">
                <a:lnSpc>
                  <a:spcPct val="120000"/>
                </a:lnSpc>
                <a:spcAft>
                  <a:spcPct val="0"/>
                </a:spcAft>
                <a:buClr>
                  <a:srgbClr val="00FF00"/>
                </a:buClr>
                <a:buFont typeface="Monotype Sorts" pitchFamily="2" charset="2"/>
                <a:buNone/>
                <a:defRPr/>
              </a:pPr>
              <a:r>
                <a:rPr lang="en-US" altLang="en-US" b="1" smtClean="0">
                  <a:solidFill>
                    <a:srgbClr val="FAFD00"/>
                  </a:solidFill>
                </a:rPr>
                <a:t>d)  twice the height</a:t>
              </a:r>
            </a:p>
            <a:p>
              <a:pPr eaLnBrk="0" fontAlgn="base" hangingPunct="0">
                <a:lnSpc>
                  <a:spcPct val="120000"/>
                </a:lnSpc>
                <a:spcAft>
                  <a:spcPct val="0"/>
                </a:spcAft>
                <a:buClr>
                  <a:srgbClr val="00FF00"/>
                </a:buClr>
                <a:buFont typeface="Monotype Sorts" pitchFamily="2" charset="2"/>
                <a:buNone/>
                <a:defRPr/>
              </a:pPr>
              <a:r>
                <a:rPr lang="en-US" altLang="en-US" b="1" smtClean="0">
                  <a:solidFill>
                    <a:srgbClr val="FAFD00"/>
                  </a:solidFill>
                </a:rPr>
                <a:t>e)  four times the height</a:t>
              </a:r>
              <a:endParaRPr lang="en-US" altLang="en-US" sz="2200" b="1" smtClean="0">
                <a:solidFill>
                  <a:srgbClr val="FAFD00"/>
                </a:solidFill>
                <a:effectLst>
                  <a:outerShdw blurRad="38100" dist="38100" dir="2700000" algn="tl">
                    <a:srgbClr val="000000"/>
                  </a:outerShdw>
                </a:effectLst>
              </a:endParaRPr>
            </a:p>
          </p:txBody>
        </p:sp>
        <p:sp>
          <p:nvSpPr>
            <p:cNvPr id="53257" name="Line 96"/>
            <p:cNvSpPr>
              <a:spLocks noChangeShapeType="1"/>
            </p:cNvSpPr>
            <p:nvPr/>
          </p:nvSpPr>
          <p:spPr bwMode="auto">
            <a:xfrm flipV="1">
              <a:off x="3550" y="1151"/>
              <a:ext cx="188" cy="4"/>
            </a:xfrm>
            <a:prstGeom prst="line">
              <a:avLst/>
            </a:prstGeom>
            <a:noFill/>
            <a:ln w="28575">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400">
                <a:solidFill>
                  <a:srgbClr val="FFFFFF"/>
                </a:solidFill>
                <a:latin typeface="Times New Roman" pitchFamily="18" charset="0"/>
              </a:endParaRPr>
            </a:p>
          </p:txBody>
        </p:sp>
      </p:grpSp>
    </p:spTree>
    <p:extLst>
      <p:ext uri="{BB962C8B-B14F-4D97-AF65-F5344CB8AC3E}">
        <p14:creationId xmlns:p14="http://schemas.microsoft.com/office/powerpoint/2010/main" val="12772655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5298" name="Group 2"/>
          <p:cNvGrpSpPr>
            <a:grpSpLocks/>
          </p:cNvGrpSpPr>
          <p:nvPr/>
        </p:nvGrpSpPr>
        <p:grpSpPr bwMode="auto">
          <a:xfrm>
            <a:off x="3954463" y="4046538"/>
            <a:ext cx="5189537" cy="2187575"/>
            <a:chOff x="1511" y="2555"/>
            <a:chExt cx="4056" cy="1378"/>
          </a:xfrm>
        </p:grpSpPr>
        <p:sp>
          <p:nvSpPr>
            <p:cNvPr id="55306" name="Rectangle 3"/>
            <p:cNvSpPr>
              <a:spLocks noChangeArrowheads="1"/>
            </p:cNvSpPr>
            <p:nvPr/>
          </p:nvSpPr>
          <p:spPr bwMode="auto">
            <a:xfrm>
              <a:off x="1511" y="2555"/>
              <a:ext cx="4056" cy="1378"/>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400">
                <a:solidFill>
                  <a:srgbClr val="FFFFFF"/>
                </a:solidFill>
                <a:latin typeface="Times New Roman" pitchFamily="18" charset="0"/>
              </a:endParaRPr>
            </a:p>
          </p:txBody>
        </p:sp>
        <p:grpSp>
          <p:nvGrpSpPr>
            <p:cNvPr id="55307" name="Group 4"/>
            <p:cNvGrpSpPr>
              <a:grpSpLocks/>
            </p:cNvGrpSpPr>
            <p:nvPr/>
          </p:nvGrpSpPr>
          <p:grpSpPr bwMode="auto">
            <a:xfrm>
              <a:off x="1622" y="2592"/>
              <a:ext cx="3816" cy="1215"/>
              <a:chOff x="788" y="2865"/>
              <a:chExt cx="3816" cy="1215"/>
            </a:xfrm>
          </p:grpSpPr>
          <p:sp>
            <p:nvSpPr>
              <p:cNvPr id="55308" name="Rectangle 5"/>
              <p:cNvSpPr>
                <a:spLocks noChangeArrowheads="1"/>
              </p:cNvSpPr>
              <p:nvPr/>
            </p:nvSpPr>
            <p:spPr bwMode="auto">
              <a:xfrm>
                <a:off x="4564" y="3012"/>
                <a:ext cx="40" cy="424"/>
              </a:xfrm>
              <a:prstGeom prst="rect">
                <a:avLst/>
              </a:prstGeom>
              <a:solidFill>
                <a:schemeClr val="accent2"/>
              </a:solidFill>
              <a:ln w="12700">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400">
                  <a:solidFill>
                    <a:srgbClr val="FFFFFF"/>
                  </a:solidFill>
                  <a:latin typeface="Times New Roman" pitchFamily="18" charset="0"/>
                </a:endParaRPr>
              </a:p>
            </p:txBody>
          </p:sp>
          <p:sp>
            <p:nvSpPr>
              <p:cNvPr id="55309" name="Rectangle 6"/>
              <p:cNvSpPr>
                <a:spLocks noChangeArrowheads="1"/>
              </p:cNvSpPr>
              <p:nvPr/>
            </p:nvSpPr>
            <p:spPr bwMode="auto">
              <a:xfrm>
                <a:off x="796" y="3444"/>
                <a:ext cx="3808" cy="40"/>
              </a:xfrm>
              <a:prstGeom prst="rect">
                <a:avLst/>
              </a:prstGeom>
              <a:solidFill>
                <a:schemeClr val="accent2"/>
              </a:solidFill>
              <a:ln w="12700">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400">
                  <a:solidFill>
                    <a:srgbClr val="FFFFFF"/>
                  </a:solidFill>
                  <a:latin typeface="Times New Roman" pitchFamily="18" charset="0"/>
                </a:endParaRPr>
              </a:p>
            </p:txBody>
          </p:sp>
          <p:grpSp>
            <p:nvGrpSpPr>
              <p:cNvPr id="55310" name="Group 7"/>
              <p:cNvGrpSpPr>
                <a:grpSpLocks/>
              </p:cNvGrpSpPr>
              <p:nvPr/>
            </p:nvGrpSpPr>
            <p:grpSpPr bwMode="auto">
              <a:xfrm>
                <a:off x="3074" y="3152"/>
                <a:ext cx="1358" cy="288"/>
                <a:chOff x="3074" y="3152"/>
                <a:chExt cx="1358" cy="288"/>
              </a:xfrm>
            </p:grpSpPr>
            <p:grpSp>
              <p:nvGrpSpPr>
                <p:cNvPr id="55375" name="Group 8"/>
                <p:cNvGrpSpPr>
                  <a:grpSpLocks/>
                </p:cNvGrpSpPr>
                <p:nvPr/>
              </p:nvGrpSpPr>
              <p:grpSpPr bwMode="auto">
                <a:xfrm>
                  <a:off x="4091" y="3152"/>
                  <a:ext cx="341" cy="288"/>
                  <a:chOff x="4091" y="3152"/>
                  <a:chExt cx="341" cy="288"/>
                </a:xfrm>
              </p:grpSpPr>
              <p:grpSp>
                <p:nvGrpSpPr>
                  <p:cNvPr id="55415" name="Group 9"/>
                  <p:cNvGrpSpPr>
                    <a:grpSpLocks/>
                  </p:cNvGrpSpPr>
                  <p:nvPr/>
                </p:nvGrpSpPr>
                <p:grpSpPr bwMode="auto">
                  <a:xfrm>
                    <a:off x="4262" y="3152"/>
                    <a:ext cx="170" cy="288"/>
                    <a:chOff x="4262" y="3152"/>
                    <a:chExt cx="170" cy="288"/>
                  </a:xfrm>
                </p:grpSpPr>
                <p:sp>
                  <p:nvSpPr>
                    <p:cNvPr id="55422" name="Line 10"/>
                    <p:cNvSpPr>
                      <a:spLocks noChangeShapeType="1"/>
                    </p:cNvSpPr>
                    <p:nvPr/>
                  </p:nvSpPr>
                  <p:spPr bwMode="auto">
                    <a:xfrm flipH="1" flipV="1">
                      <a:off x="4390" y="3152"/>
                      <a:ext cx="42" cy="144"/>
                    </a:xfrm>
                    <a:prstGeom prst="line">
                      <a:avLst/>
                    </a:prstGeom>
                    <a:noFill/>
                    <a:ln w="12700">
                      <a:solidFill>
                        <a:schemeClr val="accent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400">
                        <a:solidFill>
                          <a:srgbClr val="FFFFFF"/>
                        </a:solidFill>
                        <a:latin typeface="Times New Roman" pitchFamily="18" charset="0"/>
                      </a:endParaRPr>
                    </a:p>
                  </p:txBody>
                </p:sp>
                <p:sp>
                  <p:nvSpPr>
                    <p:cNvPr id="55423" name="Line 11"/>
                    <p:cNvSpPr>
                      <a:spLocks noChangeShapeType="1"/>
                    </p:cNvSpPr>
                    <p:nvPr/>
                  </p:nvSpPr>
                  <p:spPr bwMode="auto">
                    <a:xfrm flipH="1">
                      <a:off x="4348" y="3152"/>
                      <a:ext cx="42" cy="144"/>
                    </a:xfrm>
                    <a:prstGeom prst="line">
                      <a:avLst/>
                    </a:prstGeom>
                    <a:noFill/>
                    <a:ln w="12700">
                      <a:solidFill>
                        <a:schemeClr val="accent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400">
                        <a:solidFill>
                          <a:srgbClr val="FFFFFF"/>
                        </a:solidFill>
                        <a:latin typeface="Times New Roman" pitchFamily="18" charset="0"/>
                      </a:endParaRPr>
                    </a:p>
                  </p:txBody>
                </p:sp>
                <p:grpSp>
                  <p:nvGrpSpPr>
                    <p:cNvPr id="55424" name="Group 12"/>
                    <p:cNvGrpSpPr>
                      <a:grpSpLocks/>
                    </p:cNvGrpSpPr>
                    <p:nvPr/>
                  </p:nvGrpSpPr>
                  <p:grpSpPr bwMode="auto">
                    <a:xfrm>
                      <a:off x="4262" y="3296"/>
                      <a:ext cx="86" cy="144"/>
                      <a:chOff x="4262" y="3296"/>
                      <a:chExt cx="86" cy="144"/>
                    </a:xfrm>
                  </p:grpSpPr>
                  <p:sp>
                    <p:nvSpPr>
                      <p:cNvPr id="55425" name="Line 13"/>
                      <p:cNvSpPr>
                        <a:spLocks noChangeShapeType="1"/>
                      </p:cNvSpPr>
                      <p:nvPr/>
                    </p:nvSpPr>
                    <p:spPr bwMode="auto">
                      <a:xfrm flipH="1">
                        <a:off x="4304" y="3296"/>
                        <a:ext cx="44" cy="144"/>
                      </a:xfrm>
                      <a:prstGeom prst="line">
                        <a:avLst/>
                      </a:prstGeom>
                      <a:noFill/>
                      <a:ln w="12700">
                        <a:solidFill>
                          <a:schemeClr val="accent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400">
                          <a:solidFill>
                            <a:srgbClr val="FFFFFF"/>
                          </a:solidFill>
                          <a:latin typeface="Times New Roman" pitchFamily="18" charset="0"/>
                        </a:endParaRPr>
                      </a:p>
                    </p:txBody>
                  </p:sp>
                  <p:sp>
                    <p:nvSpPr>
                      <p:cNvPr id="55426" name="Line 14"/>
                      <p:cNvSpPr>
                        <a:spLocks noChangeShapeType="1"/>
                      </p:cNvSpPr>
                      <p:nvPr/>
                    </p:nvSpPr>
                    <p:spPr bwMode="auto">
                      <a:xfrm flipH="1" flipV="1">
                        <a:off x="4262" y="3296"/>
                        <a:ext cx="42" cy="144"/>
                      </a:xfrm>
                      <a:prstGeom prst="line">
                        <a:avLst/>
                      </a:prstGeom>
                      <a:noFill/>
                      <a:ln w="12700">
                        <a:solidFill>
                          <a:schemeClr val="accent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400">
                          <a:solidFill>
                            <a:srgbClr val="FFFFFF"/>
                          </a:solidFill>
                          <a:latin typeface="Times New Roman" pitchFamily="18" charset="0"/>
                        </a:endParaRPr>
                      </a:p>
                    </p:txBody>
                  </p:sp>
                </p:grpSp>
              </p:grpSp>
              <p:grpSp>
                <p:nvGrpSpPr>
                  <p:cNvPr id="55416" name="Group 15"/>
                  <p:cNvGrpSpPr>
                    <a:grpSpLocks/>
                  </p:cNvGrpSpPr>
                  <p:nvPr/>
                </p:nvGrpSpPr>
                <p:grpSpPr bwMode="auto">
                  <a:xfrm>
                    <a:off x="4091" y="3152"/>
                    <a:ext cx="171" cy="288"/>
                    <a:chOff x="4091" y="3152"/>
                    <a:chExt cx="171" cy="288"/>
                  </a:xfrm>
                </p:grpSpPr>
                <p:sp>
                  <p:nvSpPr>
                    <p:cNvPr id="55417" name="Line 16"/>
                    <p:cNvSpPr>
                      <a:spLocks noChangeShapeType="1"/>
                    </p:cNvSpPr>
                    <p:nvPr/>
                  </p:nvSpPr>
                  <p:spPr bwMode="auto">
                    <a:xfrm flipH="1" flipV="1">
                      <a:off x="4220" y="3152"/>
                      <a:ext cx="42" cy="144"/>
                    </a:xfrm>
                    <a:prstGeom prst="line">
                      <a:avLst/>
                    </a:prstGeom>
                    <a:noFill/>
                    <a:ln w="12700">
                      <a:solidFill>
                        <a:schemeClr val="accent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400">
                        <a:solidFill>
                          <a:srgbClr val="FFFFFF"/>
                        </a:solidFill>
                        <a:latin typeface="Times New Roman" pitchFamily="18" charset="0"/>
                      </a:endParaRPr>
                    </a:p>
                  </p:txBody>
                </p:sp>
                <p:sp>
                  <p:nvSpPr>
                    <p:cNvPr id="55418" name="Line 17"/>
                    <p:cNvSpPr>
                      <a:spLocks noChangeShapeType="1"/>
                    </p:cNvSpPr>
                    <p:nvPr/>
                  </p:nvSpPr>
                  <p:spPr bwMode="auto">
                    <a:xfrm flipH="1">
                      <a:off x="4177" y="3152"/>
                      <a:ext cx="43" cy="144"/>
                    </a:xfrm>
                    <a:prstGeom prst="line">
                      <a:avLst/>
                    </a:prstGeom>
                    <a:noFill/>
                    <a:ln w="12700">
                      <a:solidFill>
                        <a:schemeClr val="accent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400">
                        <a:solidFill>
                          <a:srgbClr val="FFFFFF"/>
                        </a:solidFill>
                        <a:latin typeface="Times New Roman" pitchFamily="18" charset="0"/>
                      </a:endParaRPr>
                    </a:p>
                  </p:txBody>
                </p:sp>
                <p:grpSp>
                  <p:nvGrpSpPr>
                    <p:cNvPr id="55419" name="Group 18"/>
                    <p:cNvGrpSpPr>
                      <a:grpSpLocks/>
                    </p:cNvGrpSpPr>
                    <p:nvPr/>
                  </p:nvGrpSpPr>
                  <p:grpSpPr bwMode="auto">
                    <a:xfrm>
                      <a:off x="4091" y="3296"/>
                      <a:ext cx="86" cy="144"/>
                      <a:chOff x="4091" y="3296"/>
                      <a:chExt cx="86" cy="144"/>
                    </a:xfrm>
                  </p:grpSpPr>
                  <p:sp>
                    <p:nvSpPr>
                      <p:cNvPr id="55420" name="Line 19"/>
                      <p:cNvSpPr>
                        <a:spLocks noChangeShapeType="1"/>
                      </p:cNvSpPr>
                      <p:nvPr/>
                    </p:nvSpPr>
                    <p:spPr bwMode="auto">
                      <a:xfrm flipH="1">
                        <a:off x="4135" y="3296"/>
                        <a:ext cx="42" cy="144"/>
                      </a:xfrm>
                      <a:prstGeom prst="line">
                        <a:avLst/>
                      </a:prstGeom>
                      <a:noFill/>
                      <a:ln w="12700">
                        <a:solidFill>
                          <a:schemeClr val="accent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400">
                          <a:solidFill>
                            <a:srgbClr val="FFFFFF"/>
                          </a:solidFill>
                          <a:latin typeface="Times New Roman" pitchFamily="18" charset="0"/>
                        </a:endParaRPr>
                      </a:p>
                    </p:txBody>
                  </p:sp>
                  <p:sp>
                    <p:nvSpPr>
                      <p:cNvPr id="55421" name="Line 20"/>
                      <p:cNvSpPr>
                        <a:spLocks noChangeShapeType="1"/>
                      </p:cNvSpPr>
                      <p:nvPr/>
                    </p:nvSpPr>
                    <p:spPr bwMode="auto">
                      <a:xfrm flipH="1" flipV="1">
                        <a:off x="4091" y="3296"/>
                        <a:ext cx="44" cy="144"/>
                      </a:xfrm>
                      <a:prstGeom prst="line">
                        <a:avLst/>
                      </a:prstGeom>
                      <a:noFill/>
                      <a:ln w="12700">
                        <a:solidFill>
                          <a:schemeClr val="accent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400">
                          <a:solidFill>
                            <a:srgbClr val="FFFFFF"/>
                          </a:solidFill>
                          <a:latin typeface="Times New Roman" pitchFamily="18" charset="0"/>
                        </a:endParaRPr>
                      </a:p>
                    </p:txBody>
                  </p:sp>
                </p:grpSp>
              </p:grpSp>
            </p:grpSp>
            <p:grpSp>
              <p:nvGrpSpPr>
                <p:cNvPr id="55376" name="Group 21"/>
                <p:cNvGrpSpPr>
                  <a:grpSpLocks/>
                </p:cNvGrpSpPr>
                <p:nvPr/>
              </p:nvGrpSpPr>
              <p:grpSpPr bwMode="auto">
                <a:xfrm>
                  <a:off x="3753" y="3152"/>
                  <a:ext cx="338" cy="288"/>
                  <a:chOff x="3753" y="3152"/>
                  <a:chExt cx="338" cy="288"/>
                </a:xfrm>
              </p:grpSpPr>
              <p:grpSp>
                <p:nvGrpSpPr>
                  <p:cNvPr id="55403" name="Group 22"/>
                  <p:cNvGrpSpPr>
                    <a:grpSpLocks/>
                  </p:cNvGrpSpPr>
                  <p:nvPr/>
                </p:nvGrpSpPr>
                <p:grpSpPr bwMode="auto">
                  <a:xfrm>
                    <a:off x="3923" y="3152"/>
                    <a:ext cx="168" cy="288"/>
                    <a:chOff x="3923" y="3152"/>
                    <a:chExt cx="168" cy="288"/>
                  </a:xfrm>
                </p:grpSpPr>
                <p:sp>
                  <p:nvSpPr>
                    <p:cNvPr id="55410" name="Line 23"/>
                    <p:cNvSpPr>
                      <a:spLocks noChangeShapeType="1"/>
                    </p:cNvSpPr>
                    <p:nvPr/>
                  </p:nvSpPr>
                  <p:spPr bwMode="auto">
                    <a:xfrm flipH="1" flipV="1">
                      <a:off x="4049" y="3152"/>
                      <a:ext cx="42" cy="144"/>
                    </a:xfrm>
                    <a:prstGeom prst="line">
                      <a:avLst/>
                    </a:prstGeom>
                    <a:noFill/>
                    <a:ln w="12700">
                      <a:solidFill>
                        <a:schemeClr val="accent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400">
                        <a:solidFill>
                          <a:srgbClr val="FFFFFF"/>
                        </a:solidFill>
                        <a:latin typeface="Times New Roman" pitchFamily="18" charset="0"/>
                      </a:endParaRPr>
                    </a:p>
                  </p:txBody>
                </p:sp>
                <p:sp>
                  <p:nvSpPr>
                    <p:cNvPr id="55411" name="Line 24"/>
                    <p:cNvSpPr>
                      <a:spLocks noChangeShapeType="1"/>
                    </p:cNvSpPr>
                    <p:nvPr/>
                  </p:nvSpPr>
                  <p:spPr bwMode="auto">
                    <a:xfrm flipH="1">
                      <a:off x="4008" y="3152"/>
                      <a:ext cx="41" cy="144"/>
                    </a:xfrm>
                    <a:prstGeom prst="line">
                      <a:avLst/>
                    </a:prstGeom>
                    <a:noFill/>
                    <a:ln w="12700">
                      <a:solidFill>
                        <a:schemeClr val="accent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400">
                        <a:solidFill>
                          <a:srgbClr val="FFFFFF"/>
                        </a:solidFill>
                        <a:latin typeface="Times New Roman" pitchFamily="18" charset="0"/>
                      </a:endParaRPr>
                    </a:p>
                  </p:txBody>
                </p:sp>
                <p:grpSp>
                  <p:nvGrpSpPr>
                    <p:cNvPr id="55412" name="Group 25"/>
                    <p:cNvGrpSpPr>
                      <a:grpSpLocks/>
                    </p:cNvGrpSpPr>
                    <p:nvPr/>
                  </p:nvGrpSpPr>
                  <p:grpSpPr bwMode="auto">
                    <a:xfrm>
                      <a:off x="3923" y="3296"/>
                      <a:ext cx="85" cy="144"/>
                      <a:chOff x="3923" y="3296"/>
                      <a:chExt cx="85" cy="144"/>
                    </a:xfrm>
                  </p:grpSpPr>
                  <p:sp>
                    <p:nvSpPr>
                      <p:cNvPr id="55413" name="Line 26"/>
                      <p:cNvSpPr>
                        <a:spLocks noChangeShapeType="1"/>
                      </p:cNvSpPr>
                      <p:nvPr/>
                    </p:nvSpPr>
                    <p:spPr bwMode="auto">
                      <a:xfrm flipH="1">
                        <a:off x="3965" y="3296"/>
                        <a:ext cx="43" cy="144"/>
                      </a:xfrm>
                      <a:prstGeom prst="line">
                        <a:avLst/>
                      </a:prstGeom>
                      <a:noFill/>
                      <a:ln w="12700">
                        <a:solidFill>
                          <a:schemeClr val="accent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400">
                          <a:solidFill>
                            <a:srgbClr val="FFFFFF"/>
                          </a:solidFill>
                          <a:latin typeface="Times New Roman" pitchFamily="18" charset="0"/>
                        </a:endParaRPr>
                      </a:p>
                    </p:txBody>
                  </p:sp>
                  <p:sp>
                    <p:nvSpPr>
                      <p:cNvPr id="55414" name="Line 27"/>
                      <p:cNvSpPr>
                        <a:spLocks noChangeShapeType="1"/>
                      </p:cNvSpPr>
                      <p:nvPr/>
                    </p:nvSpPr>
                    <p:spPr bwMode="auto">
                      <a:xfrm flipH="1" flipV="1">
                        <a:off x="3923" y="3296"/>
                        <a:ext cx="42" cy="144"/>
                      </a:xfrm>
                      <a:prstGeom prst="line">
                        <a:avLst/>
                      </a:prstGeom>
                      <a:noFill/>
                      <a:ln w="12700">
                        <a:solidFill>
                          <a:schemeClr val="accent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400">
                          <a:solidFill>
                            <a:srgbClr val="FFFFFF"/>
                          </a:solidFill>
                          <a:latin typeface="Times New Roman" pitchFamily="18" charset="0"/>
                        </a:endParaRPr>
                      </a:p>
                    </p:txBody>
                  </p:sp>
                </p:grpSp>
              </p:grpSp>
              <p:grpSp>
                <p:nvGrpSpPr>
                  <p:cNvPr id="55404" name="Group 28"/>
                  <p:cNvGrpSpPr>
                    <a:grpSpLocks/>
                  </p:cNvGrpSpPr>
                  <p:nvPr/>
                </p:nvGrpSpPr>
                <p:grpSpPr bwMode="auto">
                  <a:xfrm>
                    <a:off x="3753" y="3152"/>
                    <a:ext cx="170" cy="288"/>
                    <a:chOff x="3753" y="3152"/>
                    <a:chExt cx="170" cy="288"/>
                  </a:xfrm>
                </p:grpSpPr>
                <p:sp>
                  <p:nvSpPr>
                    <p:cNvPr id="55405" name="Line 29"/>
                    <p:cNvSpPr>
                      <a:spLocks noChangeShapeType="1"/>
                    </p:cNvSpPr>
                    <p:nvPr/>
                  </p:nvSpPr>
                  <p:spPr bwMode="auto">
                    <a:xfrm flipH="1" flipV="1">
                      <a:off x="3881" y="3152"/>
                      <a:ext cx="42" cy="144"/>
                    </a:xfrm>
                    <a:prstGeom prst="line">
                      <a:avLst/>
                    </a:prstGeom>
                    <a:noFill/>
                    <a:ln w="12700">
                      <a:solidFill>
                        <a:schemeClr val="accent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400">
                        <a:solidFill>
                          <a:srgbClr val="FFFFFF"/>
                        </a:solidFill>
                        <a:latin typeface="Times New Roman" pitchFamily="18" charset="0"/>
                      </a:endParaRPr>
                    </a:p>
                  </p:txBody>
                </p:sp>
                <p:sp>
                  <p:nvSpPr>
                    <p:cNvPr id="55406" name="Line 30"/>
                    <p:cNvSpPr>
                      <a:spLocks noChangeShapeType="1"/>
                    </p:cNvSpPr>
                    <p:nvPr/>
                  </p:nvSpPr>
                  <p:spPr bwMode="auto">
                    <a:xfrm flipH="1">
                      <a:off x="3837" y="3152"/>
                      <a:ext cx="44" cy="144"/>
                    </a:xfrm>
                    <a:prstGeom prst="line">
                      <a:avLst/>
                    </a:prstGeom>
                    <a:noFill/>
                    <a:ln w="12700">
                      <a:solidFill>
                        <a:schemeClr val="accent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400">
                        <a:solidFill>
                          <a:srgbClr val="FFFFFF"/>
                        </a:solidFill>
                        <a:latin typeface="Times New Roman" pitchFamily="18" charset="0"/>
                      </a:endParaRPr>
                    </a:p>
                  </p:txBody>
                </p:sp>
                <p:grpSp>
                  <p:nvGrpSpPr>
                    <p:cNvPr id="55407" name="Group 31"/>
                    <p:cNvGrpSpPr>
                      <a:grpSpLocks/>
                    </p:cNvGrpSpPr>
                    <p:nvPr/>
                  </p:nvGrpSpPr>
                  <p:grpSpPr bwMode="auto">
                    <a:xfrm>
                      <a:off x="3753" y="3296"/>
                      <a:ext cx="84" cy="144"/>
                      <a:chOff x="3753" y="3296"/>
                      <a:chExt cx="84" cy="144"/>
                    </a:xfrm>
                  </p:grpSpPr>
                  <p:sp>
                    <p:nvSpPr>
                      <p:cNvPr id="55408" name="Line 32"/>
                      <p:cNvSpPr>
                        <a:spLocks noChangeShapeType="1"/>
                      </p:cNvSpPr>
                      <p:nvPr/>
                    </p:nvSpPr>
                    <p:spPr bwMode="auto">
                      <a:xfrm flipH="1">
                        <a:off x="3794" y="3296"/>
                        <a:ext cx="43" cy="144"/>
                      </a:xfrm>
                      <a:prstGeom prst="line">
                        <a:avLst/>
                      </a:prstGeom>
                      <a:noFill/>
                      <a:ln w="12700">
                        <a:solidFill>
                          <a:schemeClr val="accent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400">
                          <a:solidFill>
                            <a:srgbClr val="FFFFFF"/>
                          </a:solidFill>
                          <a:latin typeface="Times New Roman" pitchFamily="18" charset="0"/>
                        </a:endParaRPr>
                      </a:p>
                    </p:txBody>
                  </p:sp>
                  <p:sp>
                    <p:nvSpPr>
                      <p:cNvPr id="55409" name="Line 33"/>
                      <p:cNvSpPr>
                        <a:spLocks noChangeShapeType="1"/>
                      </p:cNvSpPr>
                      <p:nvPr/>
                    </p:nvSpPr>
                    <p:spPr bwMode="auto">
                      <a:xfrm flipH="1" flipV="1">
                        <a:off x="3753" y="3296"/>
                        <a:ext cx="41" cy="144"/>
                      </a:xfrm>
                      <a:prstGeom prst="line">
                        <a:avLst/>
                      </a:prstGeom>
                      <a:noFill/>
                      <a:ln w="12700">
                        <a:solidFill>
                          <a:schemeClr val="accent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400">
                          <a:solidFill>
                            <a:srgbClr val="FFFFFF"/>
                          </a:solidFill>
                          <a:latin typeface="Times New Roman" pitchFamily="18" charset="0"/>
                        </a:endParaRPr>
                      </a:p>
                    </p:txBody>
                  </p:sp>
                </p:grpSp>
              </p:grpSp>
            </p:grpSp>
            <p:grpSp>
              <p:nvGrpSpPr>
                <p:cNvPr id="55377" name="Group 34"/>
                <p:cNvGrpSpPr>
                  <a:grpSpLocks/>
                </p:cNvGrpSpPr>
                <p:nvPr/>
              </p:nvGrpSpPr>
              <p:grpSpPr bwMode="auto">
                <a:xfrm>
                  <a:off x="3413" y="3152"/>
                  <a:ext cx="340" cy="288"/>
                  <a:chOff x="3413" y="3152"/>
                  <a:chExt cx="340" cy="288"/>
                </a:xfrm>
              </p:grpSpPr>
              <p:grpSp>
                <p:nvGrpSpPr>
                  <p:cNvPr id="55391" name="Group 35"/>
                  <p:cNvGrpSpPr>
                    <a:grpSpLocks/>
                  </p:cNvGrpSpPr>
                  <p:nvPr/>
                </p:nvGrpSpPr>
                <p:grpSpPr bwMode="auto">
                  <a:xfrm>
                    <a:off x="3582" y="3152"/>
                    <a:ext cx="171" cy="288"/>
                    <a:chOff x="3582" y="3152"/>
                    <a:chExt cx="171" cy="288"/>
                  </a:xfrm>
                </p:grpSpPr>
                <p:sp>
                  <p:nvSpPr>
                    <p:cNvPr id="55398" name="Line 36"/>
                    <p:cNvSpPr>
                      <a:spLocks noChangeShapeType="1"/>
                    </p:cNvSpPr>
                    <p:nvPr/>
                  </p:nvSpPr>
                  <p:spPr bwMode="auto">
                    <a:xfrm flipH="1" flipV="1">
                      <a:off x="3711" y="3152"/>
                      <a:ext cx="42" cy="144"/>
                    </a:xfrm>
                    <a:prstGeom prst="line">
                      <a:avLst/>
                    </a:prstGeom>
                    <a:noFill/>
                    <a:ln w="12700">
                      <a:solidFill>
                        <a:schemeClr val="accent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400">
                        <a:solidFill>
                          <a:srgbClr val="FFFFFF"/>
                        </a:solidFill>
                        <a:latin typeface="Times New Roman" pitchFamily="18" charset="0"/>
                      </a:endParaRPr>
                    </a:p>
                  </p:txBody>
                </p:sp>
                <p:sp>
                  <p:nvSpPr>
                    <p:cNvPr id="55399" name="Line 37"/>
                    <p:cNvSpPr>
                      <a:spLocks noChangeShapeType="1"/>
                    </p:cNvSpPr>
                    <p:nvPr/>
                  </p:nvSpPr>
                  <p:spPr bwMode="auto">
                    <a:xfrm flipH="1">
                      <a:off x="3669" y="3152"/>
                      <a:ext cx="42" cy="144"/>
                    </a:xfrm>
                    <a:prstGeom prst="line">
                      <a:avLst/>
                    </a:prstGeom>
                    <a:noFill/>
                    <a:ln w="12700">
                      <a:solidFill>
                        <a:schemeClr val="accent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400">
                        <a:solidFill>
                          <a:srgbClr val="FFFFFF"/>
                        </a:solidFill>
                        <a:latin typeface="Times New Roman" pitchFamily="18" charset="0"/>
                      </a:endParaRPr>
                    </a:p>
                  </p:txBody>
                </p:sp>
                <p:grpSp>
                  <p:nvGrpSpPr>
                    <p:cNvPr id="55400" name="Group 38"/>
                    <p:cNvGrpSpPr>
                      <a:grpSpLocks/>
                    </p:cNvGrpSpPr>
                    <p:nvPr/>
                  </p:nvGrpSpPr>
                  <p:grpSpPr bwMode="auto">
                    <a:xfrm>
                      <a:off x="3582" y="3296"/>
                      <a:ext cx="87" cy="144"/>
                      <a:chOff x="3582" y="3296"/>
                      <a:chExt cx="87" cy="144"/>
                    </a:xfrm>
                  </p:grpSpPr>
                  <p:sp>
                    <p:nvSpPr>
                      <p:cNvPr id="55401" name="Line 39"/>
                      <p:cNvSpPr>
                        <a:spLocks noChangeShapeType="1"/>
                      </p:cNvSpPr>
                      <p:nvPr/>
                    </p:nvSpPr>
                    <p:spPr bwMode="auto">
                      <a:xfrm flipH="1">
                        <a:off x="3625" y="3296"/>
                        <a:ext cx="44" cy="144"/>
                      </a:xfrm>
                      <a:prstGeom prst="line">
                        <a:avLst/>
                      </a:prstGeom>
                      <a:noFill/>
                      <a:ln w="12700">
                        <a:solidFill>
                          <a:schemeClr val="accent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400">
                          <a:solidFill>
                            <a:srgbClr val="FFFFFF"/>
                          </a:solidFill>
                          <a:latin typeface="Times New Roman" pitchFamily="18" charset="0"/>
                        </a:endParaRPr>
                      </a:p>
                    </p:txBody>
                  </p:sp>
                  <p:sp>
                    <p:nvSpPr>
                      <p:cNvPr id="55402" name="Line 40"/>
                      <p:cNvSpPr>
                        <a:spLocks noChangeShapeType="1"/>
                      </p:cNvSpPr>
                      <p:nvPr/>
                    </p:nvSpPr>
                    <p:spPr bwMode="auto">
                      <a:xfrm flipH="1" flipV="1">
                        <a:off x="3582" y="3296"/>
                        <a:ext cx="43" cy="144"/>
                      </a:xfrm>
                      <a:prstGeom prst="line">
                        <a:avLst/>
                      </a:prstGeom>
                      <a:noFill/>
                      <a:ln w="12700">
                        <a:solidFill>
                          <a:schemeClr val="accent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400">
                          <a:solidFill>
                            <a:srgbClr val="FFFFFF"/>
                          </a:solidFill>
                          <a:latin typeface="Times New Roman" pitchFamily="18" charset="0"/>
                        </a:endParaRPr>
                      </a:p>
                    </p:txBody>
                  </p:sp>
                </p:grpSp>
              </p:grpSp>
              <p:grpSp>
                <p:nvGrpSpPr>
                  <p:cNvPr id="55392" name="Group 41"/>
                  <p:cNvGrpSpPr>
                    <a:grpSpLocks/>
                  </p:cNvGrpSpPr>
                  <p:nvPr/>
                </p:nvGrpSpPr>
                <p:grpSpPr bwMode="auto">
                  <a:xfrm>
                    <a:off x="3413" y="3152"/>
                    <a:ext cx="169" cy="288"/>
                    <a:chOff x="3413" y="3152"/>
                    <a:chExt cx="169" cy="288"/>
                  </a:xfrm>
                </p:grpSpPr>
                <p:sp>
                  <p:nvSpPr>
                    <p:cNvPr id="55393" name="Line 42"/>
                    <p:cNvSpPr>
                      <a:spLocks noChangeShapeType="1"/>
                    </p:cNvSpPr>
                    <p:nvPr/>
                  </p:nvSpPr>
                  <p:spPr bwMode="auto">
                    <a:xfrm flipH="1" flipV="1">
                      <a:off x="3540" y="3152"/>
                      <a:ext cx="42" cy="144"/>
                    </a:xfrm>
                    <a:prstGeom prst="line">
                      <a:avLst/>
                    </a:prstGeom>
                    <a:noFill/>
                    <a:ln w="12700">
                      <a:solidFill>
                        <a:schemeClr val="accent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400">
                        <a:solidFill>
                          <a:srgbClr val="FFFFFF"/>
                        </a:solidFill>
                        <a:latin typeface="Times New Roman" pitchFamily="18" charset="0"/>
                      </a:endParaRPr>
                    </a:p>
                  </p:txBody>
                </p:sp>
                <p:sp>
                  <p:nvSpPr>
                    <p:cNvPr id="55394" name="Line 43"/>
                    <p:cNvSpPr>
                      <a:spLocks noChangeShapeType="1"/>
                    </p:cNvSpPr>
                    <p:nvPr/>
                  </p:nvSpPr>
                  <p:spPr bwMode="auto">
                    <a:xfrm flipH="1">
                      <a:off x="3498" y="3152"/>
                      <a:ext cx="42" cy="144"/>
                    </a:xfrm>
                    <a:prstGeom prst="line">
                      <a:avLst/>
                    </a:prstGeom>
                    <a:noFill/>
                    <a:ln w="12700">
                      <a:solidFill>
                        <a:schemeClr val="accent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400">
                        <a:solidFill>
                          <a:srgbClr val="FFFFFF"/>
                        </a:solidFill>
                        <a:latin typeface="Times New Roman" pitchFamily="18" charset="0"/>
                      </a:endParaRPr>
                    </a:p>
                  </p:txBody>
                </p:sp>
                <p:grpSp>
                  <p:nvGrpSpPr>
                    <p:cNvPr id="55395" name="Group 44"/>
                    <p:cNvGrpSpPr>
                      <a:grpSpLocks/>
                    </p:cNvGrpSpPr>
                    <p:nvPr/>
                  </p:nvGrpSpPr>
                  <p:grpSpPr bwMode="auto">
                    <a:xfrm>
                      <a:off x="3413" y="3296"/>
                      <a:ext cx="85" cy="144"/>
                      <a:chOff x="3413" y="3296"/>
                      <a:chExt cx="85" cy="144"/>
                    </a:xfrm>
                  </p:grpSpPr>
                  <p:sp>
                    <p:nvSpPr>
                      <p:cNvPr id="55396" name="Line 45"/>
                      <p:cNvSpPr>
                        <a:spLocks noChangeShapeType="1"/>
                      </p:cNvSpPr>
                      <p:nvPr/>
                    </p:nvSpPr>
                    <p:spPr bwMode="auto">
                      <a:xfrm flipH="1">
                        <a:off x="3457" y="3296"/>
                        <a:ext cx="41" cy="144"/>
                      </a:xfrm>
                      <a:prstGeom prst="line">
                        <a:avLst/>
                      </a:prstGeom>
                      <a:noFill/>
                      <a:ln w="12700">
                        <a:solidFill>
                          <a:schemeClr val="accent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400">
                          <a:solidFill>
                            <a:srgbClr val="FFFFFF"/>
                          </a:solidFill>
                          <a:latin typeface="Times New Roman" pitchFamily="18" charset="0"/>
                        </a:endParaRPr>
                      </a:p>
                    </p:txBody>
                  </p:sp>
                  <p:sp>
                    <p:nvSpPr>
                      <p:cNvPr id="55397" name="Line 46"/>
                      <p:cNvSpPr>
                        <a:spLocks noChangeShapeType="1"/>
                      </p:cNvSpPr>
                      <p:nvPr/>
                    </p:nvSpPr>
                    <p:spPr bwMode="auto">
                      <a:xfrm flipH="1" flipV="1">
                        <a:off x="3413" y="3296"/>
                        <a:ext cx="44" cy="144"/>
                      </a:xfrm>
                      <a:prstGeom prst="line">
                        <a:avLst/>
                      </a:prstGeom>
                      <a:noFill/>
                      <a:ln w="12700">
                        <a:solidFill>
                          <a:schemeClr val="accent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400">
                          <a:solidFill>
                            <a:srgbClr val="FFFFFF"/>
                          </a:solidFill>
                          <a:latin typeface="Times New Roman" pitchFamily="18" charset="0"/>
                        </a:endParaRPr>
                      </a:p>
                    </p:txBody>
                  </p:sp>
                </p:grpSp>
              </p:grpSp>
            </p:grpSp>
            <p:grpSp>
              <p:nvGrpSpPr>
                <p:cNvPr id="55378" name="Group 47"/>
                <p:cNvGrpSpPr>
                  <a:grpSpLocks/>
                </p:cNvGrpSpPr>
                <p:nvPr/>
              </p:nvGrpSpPr>
              <p:grpSpPr bwMode="auto">
                <a:xfrm>
                  <a:off x="3074" y="3152"/>
                  <a:ext cx="339" cy="288"/>
                  <a:chOff x="3074" y="3152"/>
                  <a:chExt cx="339" cy="288"/>
                </a:xfrm>
              </p:grpSpPr>
              <p:grpSp>
                <p:nvGrpSpPr>
                  <p:cNvPr id="55379" name="Group 48"/>
                  <p:cNvGrpSpPr>
                    <a:grpSpLocks/>
                  </p:cNvGrpSpPr>
                  <p:nvPr/>
                </p:nvGrpSpPr>
                <p:grpSpPr bwMode="auto">
                  <a:xfrm>
                    <a:off x="3244" y="3152"/>
                    <a:ext cx="169" cy="288"/>
                    <a:chOff x="3244" y="3152"/>
                    <a:chExt cx="169" cy="288"/>
                  </a:xfrm>
                </p:grpSpPr>
                <p:sp>
                  <p:nvSpPr>
                    <p:cNvPr id="55386" name="Line 49"/>
                    <p:cNvSpPr>
                      <a:spLocks noChangeShapeType="1"/>
                    </p:cNvSpPr>
                    <p:nvPr/>
                  </p:nvSpPr>
                  <p:spPr bwMode="auto">
                    <a:xfrm flipH="1" flipV="1">
                      <a:off x="3370" y="3152"/>
                      <a:ext cx="43" cy="144"/>
                    </a:xfrm>
                    <a:prstGeom prst="line">
                      <a:avLst/>
                    </a:prstGeom>
                    <a:noFill/>
                    <a:ln w="12700">
                      <a:solidFill>
                        <a:schemeClr val="accent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400">
                        <a:solidFill>
                          <a:srgbClr val="FFFFFF"/>
                        </a:solidFill>
                        <a:latin typeface="Times New Roman" pitchFamily="18" charset="0"/>
                      </a:endParaRPr>
                    </a:p>
                  </p:txBody>
                </p:sp>
                <p:sp>
                  <p:nvSpPr>
                    <p:cNvPr id="55387" name="Line 50"/>
                    <p:cNvSpPr>
                      <a:spLocks noChangeShapeType="1"/>
                    </p:cNvSpPr>
                    <p:nvPr/>
                  </p:nvSpPr>
                  <p:spPr bwMode="auto">
                    <a:xfrm flipH="1">
                      <a:off x="3328" y="3152"/>
                      <a:ext cx="42" cy="144"/>
                    </a:xfrm>
                    <a:prstGeom prst="line">
                      <a:avLst/>
                    </a:prstGeom>
                    <a:noFill/>
                    <a:ln w="12700">
                      <a:solidFill>
                        <a:schemeClr val="accent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400">
                        <a:solidFill>
                          <a:srgbClr val="FFFFFF"/>
                        </a:solidFill>
                        <a:latin typeface="Times New Roman" pitchFamily="18" charset="0"/>
                      </a:endParaRPr>
                    </a:p>
                  </p:txBody>
                </p:sp>
                <p:grpSp>
                  <p:nvGrpSpPr>
                    <p:cNvPr id="55388" name="Group 51"/>
                    <p:cNvGrpSpPr>
                      <a:grpSpLocks/>
                    </p:cNvGrpSpPr>
                    <p:nvPr/>
                  </p:nvGrpSpPr>
                  <p:grpSpPr bwMode="auto">
                    <a:xfrm>
                      <a:off x="3244" y="3296"/>
                      <a:ext cx="84" cy="144"/>
                      <a:chOff x="3244" y="3296"/>
                      <a:chExt cx="84" cy="144"/>
                    </a:xfrm>
                  </p:grpSpPr>
                  <p:sp>
                    <p:nvSpPr>
                      <p:cNvPr id="55389" name="Line 52"/>
                      <p:cNvSpPr>
                        <a:spLocks noChangeShapeType="1"/>
                      </p:cNvSpPr>
                      <p:nvPr/>
                    </p:nvSpPr>
                    <p:spPr bwMode="auto">
                      <a:xfrm flipH="1">
                        <a:off x="3286" y="3296"/>
                        <a:ext cx="42" cy="144"/>
                      </a:xfrm>
                      <a:prstGeom prst="line">
                        <a:avLst/>
                      </a:prstGeom>
                      <a:noFill/>
                      <a:ln w="12700">
                        <a:solidFill>
                          <a:schemeClr val="accent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400">
                          <a:solidFill>
                            <a:srgbClr val="FFFFFF"/>
                          </a:solidFill>
                          <a:latin typeface="Times New Roman" pitchFamily="18" charset="0"/>
                        </a:endParaRPr>
                      </a:p>
                    </p:txBody>
                  </p:sp>
                  <p:sp>
                    <p:nvSpPr>
                      <p:cNvPr id="55390" name="Line 53"/>
                      <p:cNvSpPr>
                        <a:spLocks noChangeShapeType="1"/>
                      </p:cNvSpPr>
                      <p:nvPr/>
                    </p:nvSpPr>
                    <p:spPr bwMode="auto">
                      <a:xfrm flipH="1" flipV="1">
                        <a:off x="3244" y="3296"/>
                        <a:ext cx="42" cy="144"/>
                      </a:xfrm>
                      <a:prstGeom prst="line">
                        <a:avLst/>
                      </a:prstGeom>
                      <a:noFill/>
                      <a:ln w="12700">
                        <a:solidFill>
                          <a:schemeClr val="accent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400">
                          <a:solidFill>
                            <a:srgbClr val="FFFFFF"/>
                          </a:solidFill>
                          <a:latin typeface="Times New Roman" pitchFamily="18" charset="0"/>
                        </a:endParaRPr>
                      </a:p>
                    </p:txBody>
                  </p:sp>
                </p:grpSp>
              </p:grpSp>
              <p:grpSp>
                <p:nvGrpSpPr>
                  <p:cNvPr id="55380" name="Group 54"/>
                  <p:cNvGrpSpPr>
                    <a:grpSpLocks/>
                  </p:cNvGrpSpPr>
                  <p:nvPr/>
                </p:nvGrpSpPr>
                <p:grpSpPr bwMode="auto">
                  <a:xfrm>
                    <a:off x="3074" y="3152"/>
                    <a:ext cx="170" cy="288"/>
                    <a:chOff x="3074" y="3152"/>
                    <a:chExt cx="170" cy="288"/>
                  </a:xfrm>
                </p:grpSpPr>
                <p:sp>
                  <p:nvSpPr>
                    <p:cNvPr id="55381" name="Line 55"/>
                    <p:cNvSpPr>
                      <a:spLocks noChangeShapeType="1"/>
                    </p:cNvSpPr>
                    <p:nvPr/>
                  </p:nvSpPr>
                  <p:spPr bwMode="auto">
                    <a:xfrm flipH="1" flipV="1">
                      <a:off x="3202" y="3152"/>
                      <a:ext cx="42" cy="144"/>
                    </a:xfrm>
                    <a:prstGeom prst="line">
                      <a:avLst/>
                    </a:prstGeom>
                    <a:noFill/>
                    <a:ln w="12700">
                      <a:solidFill>
                        <a:schemeClr val="accent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400">
                        <a:solidFill>
                          <a:srgbClr val="FFFFFF"/>
                        </a:solidFill>
                        <a:latin typeface="Times New Roman" pitchFamily="18" charset="0"/>
                      </a:endParaRPr>
                    </a:p>
                  </p:txBody>
                </p:sp>
                <p:sp>
                  <p:nvSpPr>
                    <p:cNvPr id="55382" name="Line 56"/>
                    <p:cNvSpPr>
                      <a:spLocks noChangeShapeType="1"/>
                    </p:cNvSpPr>
                    <p:nvPr/>
                  </p:nvSpPr>
                  <p:spPr bwMode="auto">
                    <a:xfrm flipH="1">
                      <a:off x="3158" y="3152"/>
                      <a:ext cx="44" cy="144"/>
                    </a:xfrm>
                    <a:prstGeom prst="line">
                      <a:avLst/>
                    </a:prstGeom>
                    <a:noFill/>
                    <a:ln w="12700">
                      <a:solidFill>
                        <a:schemeClr val="accent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400">
                        <a:solidFill>
                          <a:srgbClr val="FFFFFF"/>
                        </a:solidFill>
                        <a:latin typeface="Times New Roman" pitchFamily="18" charset="0"/>
                      </a:endParaRPr>
                    </a:p>
                  </p:txBody>
                </p:sp>
                <p:grpSp>
                  <p:nvGrpSpPr>
                    <p:cNvPr id="55383" name="Group 57"/>
                    <p:cNvGrpSpPr>
                      <a:grpSpLocks/>
                    </p:cNvGrpSpPr>
                    <p:nvPr/>
                  </p:nvGrpSpPr>
                  <p:grpSpPr bwMode="auto">
                    <a:xfrm>
                      <a:off x="3074" y="3296"/>
                      <a:ext cx="84" cy="144"/>
                      <a:chOff x="3074" y="3296"/>
                      <a:chExt cx="84" cy="144"/>
                    </a:xfrm>
                  </p:grpSpPr>
                  <p:sp>
                    <p:nvSpPr>
                      <p:cNvPr id="55384" name="Line 58"/>
                      <p:cNvSpPr>
                        <a:spLocks noChangeShapeType="1"/>
                      </p:cNvSpPr>
                      <p:nvPr/>
                    </p:nvSpPr>
                    <p:spPr bwMode="auto">
                      <a:xfrm flipH="1">
                        <a:off x="3116" y="3296"/>
                        <a:ext cx="42" cy="144"/>
                      </a:xfrm>
                      <a:prstGeom prst="line">
                        <a:avLst/>
                      </a:prstGeom>
                      <a:noFill/>
                      <a:ln w="12700">
                        <a:solidFill>
                          <a:schemeClr val="accent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400">
                          <a:solidFill>
                            <a:srgbClr val="FFFFFF"/>
                          </a:solidFill>
                          <a:latin typeface="Times New Roman" pitchFamily="18" charset="0"/>
                        </a:endParaRPr>
                      </a:p>
                    </p:txBody>
                  </p:sp>
                  <p:sp>
                    <p:nvSpPr>
                      <p:cNvPr id="55385" name="Line 59"/>
                      <p:cNvSpPr>
                        <a:spLocks noChangeShapeType="1"/>
                      </p:cNvSpPr>
                      <p:nvPr/>
                    </p:nvSpPr>
                    <p:spPr bwMode="auto">
                      <a:xfrm flipH="1" flipV="1">
                        <a:off x="3074" y="3296"/>
                        <a:ext cx="42" cy="144"/>
                      </a:xfrm>
                      <a:prstGeom prst="line">
                        <a:avLst/>
                      </a:prstGeom>
                      <a:noFill/>
                      <a:ln w="12700">
                        <a:solidFill>
                          <a:schemeClr val="accent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400">
                          <a:solidFill>
                            <a:srgbClr val="FFFFFF"/>
                          </a:solidFill>
                          <a:latin typeface="Times New Roman" pitchFamily="18" charset="0"/>
                        </a:endParaRPr>
                      </a:p>
                    </p:txBody>
                  </p:sp>
                </p:grpSp>
              </p:grpSp>
            </p:grpSp>
          </p:grpSp>
          <p:sp>
            <p:nvSpPr>
              <p:cNvPr id="55311" name="Line 60"/>
              <p:cNvSpPr>
                <a:spLocks noChangeShapeType="1"/>
              </p:cNvSpPr>
              <p:nvPr/>
            </p:nvSpPr>
            <p:spPr bwMode="auto">
              <a:xfrm>
                <a:off x="4432" y="3296"/>
                <a:ext cx="128" cy="0"/>
              </a:xfrm>
              <a:prstGeom prst="line">
                <a:avLst/>
              </a:prstGeom>
              <a:noFill/>
              <a:ln w="12700">
                <a:solidFill>
                  <a:schemeClr val="accent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400">
                  <a:solidFill>
                    <a:srgbClr val="FFFFFF"/>
                  </a:solidFill>
                  <a:latin typeface="Times New Roman" pitchFamily="18" charset="0"/>
                </a:endParaRPr>
              </a:p>
            </p:txBody>
          </p:sp>
          <p:sp>
            <p:nvSpPr>
              <p:cNvPr id="55312" name="Rectangle 61"/>
              <p:cNvSpPr>
                <a:spLocks noChangeArrowheads="1"/>
              </p:cNvSpPr>
              <p:nvPr/>
            </p:nvSpPr>
            <p:spPr bwMode="auto">
              <a:xfrm>
                <a:off x="4556" y="3588"/>
                <a:ext cx="40" cy="424"/>
              </a:xfrm>
              <a:prstGeom prst="rect">
                <a:avLst/>
              </a:prstGeom>
              <a:solidFill>
                <a:schemeClr val="accent2"/>
              </a:solidFill>
              <a:ln w="12700">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400">
                  <a:solidFill>
                    <a:srgbClr val="FFFFFF"/>
                  </a:solidFill>
                  <a:latin typeface="Times New Roman" pitchFamily="18" charset="0"/>
                </a:endParaRPr>
              </a:p>
            </p:txBody>
          </p:sp>
          <p:sp>
            <p:nvSpPr>
              <p:cNvPr id="55313" name="Rectangle 62"/>
              <p:cNvSpPr>
                <a:spLocks noChangeArrowheads="1"/>
              </p:cNvSpPr>
              <p:nvPr/>
            </p:nvSpPr>
            <p:spPr bwMode="auto">
              <a:xfrm>
                <a:off x="788" y="4020"/>
                <a:ext cx="3808" cy="40"/>
              </a:xfrm>
              <a:prstGeom prst="rect">
                <a:avLst/>
              </a:prstGeom>
              <a:solidFill>
                <a:schemeClr val="accent2"/>
              </a:solidFill>
              <a:ln w="12700">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400">
                  <a:solidFill>
                    <a:srgbClr val="FFFFFF"/>
                  </a:solidFill>
                  <a:latin typeface="Times New Roman" pitchFamily="18" charset="0"/>
                </a:endParaRPr>
              </a:p>
            </p:txBody>
          </p:sp>
          <p:grpSp>
            <p:nvGrpSpPr>
              <p:cNvPr id="55314" name="Group 63"/>
              <p:cNvGrpSpPr>
                <a:grpSpLocks/>
              </p:cNvGrpSpPr>
              <p:nvPr/>
            </p:nvGrpSpPr>
            <p:grpSpPr bwMode="auto">
              <a:xfrm>
                <a:off x="3688" y="3728"/>
                <a:ext cx="736" cy="288"/>
                <a:chOff x="3688" y="3728"/>
                <a:chExt cx="736" cy="288"/>
              </a:xfrm>
            </p:grpSpPr>
            <p:grpSp>
              <p:nvGrpSpPr>
                <p:cNvPr id="55323" name="Group 64"/>
                <p:cNvGrpSpPr>
                  <a:grpSpLocks/>
                </p:cNvGrpSpPr>
                <p:nvPr/>
              </p:nvGrpSpPr>
              <p:grpSpPr bwMode="auto">
                <a:xfrm>
                  <a:off x="4239" y="3728"/>
                  <a:ext cx="185" cy="288"/>
                  <a:chOff x="4239" y="3728"/>
                  <a:chExt cx="185" cy="288"/>
                </a:xfrm>
              </p:grpSpPr>
              <p:grpSp>
                <p:nvGrpSpPr>
                  <p:cNvPr id="55363" name="Group 65"/>
                  <p:cNvGrpSpPr>
                    <a:grpSpLocks/>
                  </p:cNvGrpSpPr>
                  <p:nvPr/>
                </p:nvGrpSpPr>
                <p:grpSpPr bwMode="auto">
                  <a:xfrm>
                    <a:off x="4332" y="3728"/>
                    <a:ext cx="92" cy="288"/>
                    <a:chOff x="4332" y="3728"/>
                    <a:chExt cx="92" cy="288"/>
                  </a:xfrm>
                </p:grpSpPr>
                <p:sp>
                  <p:nvSpPr>
                    <p:cNvPr id="55370" name="Line 66"/>
                    <p:cNvSpPr>
                      <a:spLocks noChangeShapeType="1"/>
                    </p:cNvSpPr>
                    <p:nvPr/>
                  </p:nvSpPr>
                  <p:spPr bwMode="auto">
                    <a:xfrm flipH="1" flipV="1">
                      <a:off x="4401" y="3728"/>
                      <a:ext cx="23" cy="144"/>
                    </a:xfrm>
                    <a:prstGeom prst="line">
                      <a:avLst/>
                    </a:prstGeom>
                    <a:noFill/>
                    <a:ln w="12700">
                      <a:solidFill>
                        <a:schemeClr val="accent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400">
                        <a:solidFill>
                          <a:srgbClr val="FFFFFF"/>
                        </a:solidFill>
                        <a:latin typeface="Times New Roman" pitchFamily="18" charset="0"/>
                      </a:endParaRPr>
                    </a:p>
                  </p:txBody>
                </p:sp>
                <p:sp>
                  <p:nvSpPr>
                    <p:cNvPr id="55371" name="Line 67"/>
                    <p:cNvSpPr>
                      <a:spLocks noChangeShapeType="1"/>
                    </p:cNvSpPr>
                    <p:nvPr/>
                  </p:nvSpPr>
                  <p:spPr bwMode="auto">
                    <a:xfrm flipH="1">
                      <a:off x="4378" y="3728"/>
                      <a:ext cx="23" cy="144"/>
                    </a:xfrm>
                    <a:prstGeom prst="line">
                      <a:avLst/>
                    </a:prstGeom>
                    <a:noFill/>
                    <a:ln w="12700">
                      <a:solidFill>
                        <a:schemeClr val="accent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400">
                        <a:solidFill>
                          <a:srgbClr val="FFFFFF"/>
                        </a:solidFill>
                        <a:latin typeface="Times New Roman" pitchFamily="18" charset="0"/>
                      </a:endParaRPr>
                    </a:p>
                  </p:txBody>
                </p:sp>
                <p:grpSp>
                  <p:nvGrpSpPr>
                    <p:cNvPr id="55372" name="Group 68"/>
                    <p:cNvGrpSpPr>
                      <a:grpSpLocks/>
                    </p:cNvGrpSpPr>
                    <p:nvPr/>
                  </p:nvGrpSpPr>
                  <p:grpSpPr bwMode="auto">
                    <a:xfrm>
                      <a:off x="4332" y="3872"/>
                      <a:ext cx="46" cy="144"/>
                      <a:chOff x="4332" y="3872"/>
                      <a:chExt cx="46" cy="144"/>
                    </a:xfrm>
                  </p:grpSpPr>
                  <p:sp>
                    <p:nvSpPr>
                      <p:cNvPr id="55373" name="Line 69"/>
                      <p:cNvSpPr>
                        <a:spLocks noChangeShapeType="1"/>
                      </p:cNvSpPr>
                      <p:nvPr/>
                    </p:nvSpPr>
                    <p:spPr bwMode="auto">
                      <a:xfrm flipH="1">
                        <a:off x="4355" y="3872"/>
                        <a:ext cx="23" cy="144"/>
                      </a:xfrm>
                      <a:prstGeom prst="line">
                        <a:avLst/>
                      </a:prstGeom>
                      <a:noFill/>
                      <a:ln w="12700">
                        <a:solidFill>
                          <a:schemeClr val="accent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400">
                          <a:solidFill>
                            <a:srgbClr val="FFFFFF"/>
                          </a:solidFill>
                          <a:latin typeface="Times New Roman" pitchFamily="18" charset="0"/>
                        </a:endParaRPr>
                      </a:p>
                    </p:txBody>
                  </p:sp>
                  <p:sp>
                    <p:nvSpPr>
                      <p:cNvPr id="55374" name="Line 70"/>
                      <p:cNvSpPr>
                        <a:spLocks noChangeShapeType="1"/>
                      </p:cNvSpPr>
                      <p:nvPr/>
                    </p:nvSpPr>
                    <p:spPr bwMode="auto">
                      <a:xfrm flipH="1" flipV="1">
                        <a:off x="4332" y="3872"/>
                        <a:ext cx="23" cy="144"/>
                      </a:xfrm>
                      <a:prstGeom prst="line">
                        <a:avLst/>
                      </a:prstGeom>
                      <a:noFill/>
                      <a:ln w="12700">
                        <a:solidFill>
                          <a:schemeClr val="accent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400">
                          <a:solidFill>
                            <a:srgbClr val="FFFFFF"/>
                          </a:solidFill>
                          <a:latin typeface="Times New Roman" pitchFamily="18" charset="0"/>
                        </a:endParaRPr>
                      </a:p>
                    </p:txBody>
                  </p:sp>
                </p:grpSp>
              </p:grpSp>
              <p:grpSp>
                <p:nvGrpSpPr>
                  <p:cNvPr id="55364" name="Group 71"/>
                  <p:cNvGrpSpPr>
                    <a:grpSpLocks/>
                  </p:cNvGrpSpPr>
                  <p:nvPr/>
                </p:nvGrpSpPr>
                <p:grpSpPr bwMode="auto">
                  <a:xfrm>
                    <a:off x="4239" y="3728"/>
                    <a:ext cx="93" cy="288"/>
                    <a:chOff x="4239" y="3728"/>
                    <a:chExt cx="93" cy="288"/>
                  </a:xfrm>
                </p:grpSpPr>
                <p:sp>
                  <p:nvSpPr>
                    <p:cNvPr id="55365" name="Line 72"/>
                    <p:cNvSpPr>
                      <a:spLocks noChangeShapeType="1"/>
                    </p:cNvSpPr>
                    <p:nvPr/>
                  </p:nvSpPr>
                  <p:spPr bwMode="auto">
                    <a:xfrm flipH="1" flipV="1">
                      <a:off x="4309" y="3728"/>
                      <a:ext cx="23" cy="144"/>
                    </a:xfrm>
                    <a:prstGeom prst="line">
                      <a:avLst/>
                    </a:prstGeom>
                    <a:noFill/>
                    <a:ln w="12700">
                      <a:solidFill>
                        <a:schemeClr val="accent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400">
                        <a:solidFill>
                          <a:srgbClr val="FFFFFF"/>
                        </a:solidFill>
                        <a:latin typeface="Times New Roman" pitchFamily="18" charset="0"/>
                      </a:endParaRPr>
                    </a:p>
                  </p:txBody>
                </p:sp>
                <p:sp>
                  <p:nvSpPr>
                    <p:cNvPr id="55366" name="Line 73"/>
                    <p:cNvSpPr>
                      <a:spLocks noChangeShapeType="1"/>
                    </p:cNvSpPr>
                    <p:nvPr/>
                  </p:nvSpPr>
                  <p:spPr bwMode="auto">
                    <a:xfrm flipH="1">
                      <a:off x="4286" y="3728"/>
                      <a:ext cx="23" cy="144"/>
                    </a:xfrm>
                    <a:prstGeom prst="line">
                      <a:avLst/>
                    </a:prstGeom>
                    <a:noFill/>
                    <a:ln w="12700">
                      <a:solidFill>
                        <a:schemeClr val="accent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400">
                        <a:solidFill>
                          <a:srgbClr val="FFFFFF"/>
                        </a:solidFill>
                        <a:latin typeface="Times New Roman" pitchFamily="18" charset="0"/>
                      </a:endParaRPr>
                    </a:p>
                  </p:txBody>
                </p:sp>
                <p:grpSp>
                  <p:nvGrpSpPr>
                    <p:cNvPr id="55367" name="Group 74"/>
                    <p:cNvGrpSpPr>
                      <a:grpSpLocks/>
                    </p:cNvGrpSpPr>
                    <p:nvPr/>
                  </p:nvGrpSpPr>
                  <p:grpSpPr bwMode="auto">
                    <a:xfrm>
                      <a:off x="4239" y="3872"/>
                      <a:ext cx="47" cy="144"/>
                      <a:chOff x="4239" y="3872"/>
                      <a:chExt cx="47" cy="144"/>
                    </a:xfrm>
                  </p:grpSpPr>
                  <p:sp>
                    <p:nvSpPr>
                      <p:cNvPr id="55368" name="Line 75"/>
                      <p:cNvSpPr>
                        <a:spLocks noChangeShapeType="1"/>
                      </p:cNvSpPr>
                      <p:nvPr/>
                    </p:nvSpPr>
                    <p:spPr bwMode="auto">
                      <a:xfrm flipH="1">
                        <a:off x="4263" y="3872"/>
                        <a:ext cx="23" cy="144"/>
                      </a:xfrm>
                      <a:prstGeom prst="line">
                        <a:avLst/>
                      </a:prstGeom>
                      <a:noFill/>
                      <a:ln w="12700">
                        <a:solidFill>
                          <a:schemeClr val="accent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400">
                          <a:solidFill>
                            <a:srgbClr val="FFFFFF"/>
                          </a:solidFill>
                          <a:latin typeface="Times New Roman" pitchFamily="18" charset="0"/>
                        </a:endParaRPr>
                      </a:p>
                    </p:txBody>
                  </p:sp>
                  <p:sp>
                    <p:nvSpPr>
                      <p:cNvPr id="55369" name="Line 76"/>
                      <p:cNvSpPr>
                        <a:spLocks noChangeShapeType="1"/>
                      </p:cNvSpPr>
                      <p:nvPr/>
                    </p:nvSpPr>
                    <p:spPr bwMode="auto">
                      <a:xfrm flipH="1" flipV="1">
                        <a:off x="4239" y="3872"/>
                        <a:ext cx="24" cy="144"/>
                      </a:xfrm>
                      <a:prstGeom prst="line">
                        <a:avLst/>
                      </a:prstGeom>
                      <a:noFill/>
                      <a:ln w="12700">
                        <a:solidFill>
                          <a:schemeClr val="accent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400">
                          <a:solidFill>
                            <a:srgbClr val="FFFFFF"/>
                          </a:solidFill>
                          <a:latin typeface="Times New Roman" pitchFamily="18" charset="0"/>
                        </a:endParaRPr>
                      </a:p>
                    </p:txBody>
                  </p:sp>
                </p:grpSp>
              </p:grpSp>
            </p:grpSp>
            <p:grpSp>
              <p:nvGrpSpPr>
                <p:cNvPr id="55324" name="Group 77"/>
                <p:cNvGrpSpPr>
                  <a:grpSpLocks/>
                </p:cNvGrpSpPr>
                <p:nvPr/>
              </p:nvGrpSpPr>
              <p:grpSpPr bwMode="auto">
                <a:xfrm>
                  <a:off x="4056" y="3728"/>
                  <a:ext cx="183" cy="288"/>
                  <a:chOff x="4056" y="3728"/>
                  <a:chExt cx="183" cy="288"/>
                </a:xfrm>
              </p:grpSpPr>
              <p:grpSp>
                <p:nvGrpSpPr>
                  <p:cNvPr id="55351" name="Group 78"/>
                  <p:cNvGrpSpPr>
                    <a:grpSpLocks/>
                  </p:cNvGrpSpPr>
                  <p:nvPr/>
                </p:nvGrpSpPr>
                <p:grpSpPr bwMode="auto">
                  <a:xfrm>
                    <a:off x="4148" y="3728"/>
                    <a:ext cx="91" cy="288"/>
                    <a:chOff x="4148" y="3728"/>
                    <a:chExt cx="91" cy="288"/>
                  </a:xfrm>
                </p:grpSpPr>
                <p:sp>
                  <p:nvSpPr>
                    <p:cNvPr id="55358" name="Line 79"/>
                    <p:cNvSpPr>
                      <a:spLocks noChangeShapeType="1"/>
                    </p:cNvSpPr>
                    <p:nvPr/>
                  </p:nvSpPr>
                  <p:spPr bwMode="auto">
                    <a:xfrm flipH="1" flipV="1">
                      <a:off x="4216" y="3728"/>
                      <a:ext cx="23" cy="144"/>
                    </a:xfrm>
                    <a:prstGeom prst="line">
                      <a:avLst/>
                    </a:prstGeom>
                    <a:noFill/>
                    <a:ln w="12700">
                      <a:solidFill>
                        <a:schemeClr val="accent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400">
                        <a:solidFill>
                          <a:srgbClr val="FFFFFF"/>
                        </a:solidFill>
                        <a:latin typeface="Times New Roman" pitchFamily="18" charset="0"/>
                      </a:endParaRPr>
                    </a:p>
                  </p:txBody>
                </p:sp>
                <p:sp>
                  <p:nvSpPr>
                    <p:cNvPr id="55359" name="Line 80"/>
                    <p:cNvSpPr>
                      <a:spLocks noChangeShapeType="1"/>
                    </p:cNvSpPr>
                    <p:nvPr/>
                  </p:nvSpPr>
                  <p:spPr bwMode="auto">
                    <a:xfrm flipH="1">
                      <a:off x="4194" y="3728"/>
                      <a:ext cx="22" cy="144"/>
                    </a:xfrm>
                    <a:prstGeom prst="line">
                      <a:avLst/>
                    </a:prstGeom>
                    <a:noFill/>
                    <a:ln w="12700">
                      <a:solidFill>
                        <a:schemeClr val="accent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400">
                        <a:solidFill>
                          <a:srgbClr val="FFFFFF"/>
                        </a:solidFill>
                        <a:latin typeface="Times New Roman" pitchFamily="18" charset="0"/>
                      </a:endParaRPr>
                    </a:p>
                  </p:txBody>
                </p:sp>
                <p:grpSp>
                  <p:nvGrpSpPr>
                    <p:cNvPr id="55360" name="Group 81"/>
                    <p:cNvGrpSpPr>
                      <a:grpSpLocks/>
                    </p:cNvGrpSpPr>
                    <p:nvPr/>
                  </p:nvGrpSpPr>
                  <p:grpSpPr bwMode="auto">
                    <a:xfrm>
                      <a:off x="4148" y="3872"/>
                      <a:ext cx="46" cy="144"/>
                      <a:chOff x="4148" y="3872"/>
                      <a:chExt cx="46" cy="144"/>
                    </a:xfrm>
                  </p:grpSpPr>
                  <p:sp>
                    <p:nvSpPr>
                      <p:cNvPr id="55361" name="Line 82"/>
                      <p:cNvSpPr>
                        <a:spLocks noChangeShapeType="1"/>
                      </p:cNvSpPr>
                      <p:nvPr/>
                    </p:nvSpPr>
                    <p:spPr bwMode="auto">
                      <a:xfrm flipH="1">
                        <a:off x="4171" y="3872"/>
                        <a:ext cx="23" cy="144"/>
                      </a:xfrm>
                      <a:prstGeom prst="line">
                        <a:avLst/>
                      </a:prstGeom>
                      <a:noFill/>
                      <a:ln w="12700">
                        <a:solidFill>
                          <a:schemeClr val="accent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400">
                          <a:solidFill>
                            <a:srgbClr val="FFFFFF"/>
                          </a:solidFill>
                          <a:latin typeface="Times New Roman" pitchFamily="18" charset="0"/>
                        </a:endParaRPr>
                      </a:p>
                    </p:txBody>
                  </p:sp>
                  <p:sp>
                    <p:nvSpPr>
                      <p:cNvPr id="55362" name="Line 83"/>
                      <p:cNvSpPr>
                        <a:spLocks noChangeShapeType="1"/>
                      </p:cNvSpPr>
                      <p:nvPr/>
                    </p:nvSpPr>
                    <p:spPr bwMode="auto">
                      <a:xfrm flipH="1" flipV="1">
                        <a:off x="4148" y="3872"/>
                        <a:ext cx="23" cy="144"/>
                      </a:xfrm>
                      <a:prstGeom prst="line">
                        <a:avLst/>
                      </a:prstGeom>
                      <a:noFill/>
                      <a:ln w="12700">
                        <a:solidFill>
                          <a:schemeClr val="accent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400">
                          <a:solidFill>
                            <a:srgbClr val="FFFFFF"/>
                          </a:solidFill>
                          <a:latin typeface="Times New Roman" pitchFamily="18" charset="0"/>
                        </a:endParaRPr>
                      </a:p>
                    </p:txBody>
                  </p:sp>
                </p:grpSp>
              </p:grpSp>
              <p:grpSp>
                <p:nvGrpSpPr>
                  <p:cNvPr id="55352" name="Group 84"/>
                  <p:cNvGrpSpPr>
                    <a:grpSpLocks/>
                  </p:cNvGrpSpPr>
                  <p:nvPr/>
                </p:nvGrpSpPr>
                <p:grpSpPr bwMode="auto">
                  <a:xfrm>
                    <a:off x="4056" y="3728"/>
                    <a:ext cx="92" cy="288"/>
                    <a:chOff x="4056" y="3728"/>
                    <a:chExt cx="92" cy="288"/>
                  </a:xfrm>
                </p:grpSpPr>
                <p:sp>
                  <p:nvSpPr>
                    <p:cNvPr id="55353" name="Line 85"/>
                    <p:cNvSpPr>
                      <a:spLocks noChangeShapeType="1"/>
                    </p:cNvSpPr>
                    <p:nvPr/>
                  </p:nvSpPr>
                  <p:spPr bwMode="auto">
                    <a:xfrm flipH="1" flipV="1">
                      <a:off x="4125" y="3728"/>
                      <a:ext cx="23" cy="144"/>
                    </a:xfrm>
                    <a:prstGeom prst="line">
                      <a:avLst/>
                    </a:prstGeom>
                    <a:noFill/>
                    <a:ln w="12700">
                      <a:solidFill>
                        <a:schemeClr val="accent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400">
                        <a:solidFill>
                          <a:srgbClr val="FFFFFF"/>
                        </a:solidFill>
                        <a:latin typeface="Times New Roman" pitchFamily="18" charset="0"/>
                      </a:endParaRPr>
                    </a:p>
                  </p:txBody>
                </p:sp>
                <p:sp>
                  <p:nvSpPr>
                    <p:cNvPr id="55354" name="Line 86"/>
                    <p:cNvSpPr>
                      <a:spLocks noChangeShapeType="1"/>
                    </p:cNvSpPr>
                    <p:nvPr/>
                  </p:nvSpPr>
                  <p:spPr bwMode="auto">
                    <a:xfrm flipH="1">
                      <a:off x="4102" y="3728"/>
                      <a:ext cx="23" cy="144"/>
                    </a:xfrm>
                    <a:prstGeom prst="line">
                      <a:avLst/>
                    </a:prstGeom>
                    <a:noFill/>
                    <a:ln w="12700">
                      <a:solidFill>
                        <a:schemeClr val="accent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400">
                        <a:solidFill>
                          <a:srgbClr val="FFFFFF"/>
                        </a:solidFill>
                        <a:latin typeface="Times New Roman" pitchFamily="18" charset="0"/>
                      </a:endParaRPr>
                    </a:p>
                  </p:txBody>
                </p:sp>
                <p:grpSp>
                  <p:nvGrpSpPr>
                    <p:cNvPr id="55355" name="Group 87"/>
                    <p:cNvGrpSpPr>
                      <a:grpSpLocks/>
                    </p:cNvGrpSpPr>
                    <p:nvPr/>
                  </p:nvGrpSpPr>
                  <p:grpSpPr bwMode="auto">
                    <a:xfrm>
                      <a:off x="4056" y="3872"/>
                      <a:ext cx="46" cy="144"/>
                      <a:chOff x="4056" y="3872"/>
                      <a:chExt cx="46" cy="144"/>
                    </a:xfrm>
                  </p:grpSpPr>
                  <p:sp>
                    <p:nvSpPr>
                      <p:cNvPr id="55356" name="Line 88"/>
                      <p:cNvSpPr>
                        <a:spLocks noChangeShapeType="1"/>
                      </p:cNvSpPr>
                      <p:nvPr/>
                    </p:nvSpPr>
                    <p:spPr bwMode="auto">
                      <a:xfrm flipH="1">
                        <a:off x="4078" y="3872"/>
                        <a:ext cx="24" cy="144"/>
                      </a:xfrm>
                      <a:prstGeom prst="line">
                        <a:avLst/>
                      </a:prstGeom>
                      <a:noFill/>
                      <a:ln w="12700">
                        <a:solidFill>
                          <a:schemeClr val="accent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400">
                          <a:solidFill>
                            <a:srgbClr val="FFFFFF"/>
                          </a:solidFill>
                          <a:latin typeface="Times New Roman" pitchFamily="18" charset="0"/>
                        </a:endParaRPr>
                      </a:p>
                    </p:txBody>
                  </p:sp>
                  <p:sp>
                    <p:nvSpPr>
                      <p:cNvPr id="55357" name="Line 89"/>
                      <p:cNvSpPr>
                        <a:spLocks noChangeShapeType="1"/>
                      </p:cNvSpPr>
                      <p:nvPr/>
                    </p:nvSpPr>
                    <p:spPr bwMode="auto">
                      <a:xfrm flipH="1" flipV="1">
                        <a:off x="4056" y="3872"/>
                        <a:ext cx="22" cy="144"/>
                      </a:xfrm>
                      <a:prstGeom prst="line">
                        <a:avLst/>
                      </a:prstGeom>
                      <a:noFill/>
                      <a:ln w="12700">
                        <a:solidFill>
                          <a:schemeClr val="accent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400">
                          <a:solidFill>
                            <a:srgbClr val="FFFFFF"/>
                          </a:solidFill>
                          <a:latin typeface="Times New Roman" pitchFamily="18" charset="0"/>
                        </a:endParaRPr>
                      </a:p>
                    </p:txBody>
                  </p:sp>
                </p:grpSp>
              </p:grpSp>
            </p:grpSp>
            <p:grpSp>
              <p:nvGrpSpPr>
                <p:cNvPr id="55325" name="Group 90"/>
                <p:cNvGrpSpPr>
                  <a:grpSpLocks/>
                </p:cNvGrpSpPr>
                <p:nvPr/>
              </p:nvGrpSpPr>
              <p:grpSpPr bwMode="auto">
                <a:xfrm>
                  <a:off x="3872" y="3728"/>
                  <a:ext cx="184" cy="288"/>
                  <a:chOff x="3872" y="3728"/>
                  <a:chExt cx="184" cy="288"/>
                </a:xfrm>
              </p:grpSpPr>
              <p:grpSp>
                <p:nvGrpSpPr>
                  <p:cNvPr id="55339" name="Group 91"/>
                  <p:cNvGrpSpPr>
                    <a:grpSpLocks/>
                  </p:cNvGrpSpPr>
                  <p:nvPr/>
                </p:nvGrpSpPr>
                <p:grpSpPr bwMode="auto">
                  <a:xfrm>
                    <a:off x="3963" y="3728"/>
                    <a:ext cx="93" cy="288"/>
                    <a:chOff x="3963" y="3728"/>
                    <a:chExt cx="93" cy="288"/>
                  </a:xfrm>
                </p:grpSpPr>
                <p:sp>
                  <p:nvSpPr>
                    <p:cNvPr id="55346" name="Line 92"/>
                    <p:cNvSpPr>
                      <a:spLocks noChangeShapeType="1"/>
                    </p:cNvSpPr>
                    <p:nvPr/>
                  </p:nvSpPr>
                  <p:spPr bwMode="auto">
                    <a:xfrm flipH="1" flipV="1">
                      <a:off x="4033" y="3728"/>
                      <a:ext cx="23" cy="144"/>
                    </a:xfrm>
                    <a:prstGeom prst="line">
                      <a:avLst/>
                    </a:prstGeom>
                    <a:noFill/>
                    <a:ln w="12700">
                      <a:solidFill>
                        <a:schemeClr val="accent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400">
                        <a:solidFill>
                          <a:srgbClr val="FFFFFF"/>
                        </a:solidFill>
                        <a:latin typeface="Times New Roman" pitchFamily="18" charset="0"/>
                      </a:endParaRPr>
                    </a:p>
                  </p:txBody>
                </p:sp>
                <p:sp>
                  <p:nvSpPr>
                    <p:cNvPr id="55347" name="Line 93"/>
                    <p:cNvSpPr>
                      <a:spLocks noChangeShapeType="1"/>
                    </p:cNvSpPr>
                    <p:nvPr/>
                  </p:nvSpPr>
                  <p:spPr bwMode="auto">
                    <a:xfrm flipH="1">
                      <a:off x="4010" y="3728"/>
                      <a:ext cx="23" cy="144"/>
                    </a:xfrm>
                    <a:prstGeom prst="line">
                      <a:avLst/>
                    </a:prstGeom>
                    <a:noFill/>
                    <a:ln w="12700">
                      <a:solidFill>
                        <a:schemeClr val="accent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400">
                        <a:solidFill>
                          <a:srgbClr val="FFFFFF"/>
                        </a:solidFill>
                        <a:latin typeface="Times New Roman" pitchFamily="18" charset="0"/>
                      </a:endParaRPr>
                    </a:p>
                  </p:txBody>
                </p:sp>
                <p:grpSp>
                  <p:nvGrpSpPr>
                    <p:cNvPr id="55348" name="Group 94"/>
                    <p:cNvGrpSpPr>
                      <a:grpSpLocks/>
                    </p:cNvGrpSpPr>
                    <p:nvPr/>
                  </p:nvGrpSpPr>
                  <p:grpSpPr bwMode="auto">
                    <a:xfrm>
                      <a:off x="3963" y="3872"/>
                      <a:ext cx="47" cy="144"/>
                      <a:chOff x="3963" y="3872"/>
                      <a:chExt cx="47" cy="144"/>
                    </a:xfrm>
                  </p:grpSpPr>
                  <p:sp>
                    <p:nvSpPr>
                      <p:cNvPr id="55349" name="Line 95"/>
                      <p:cNvSpPr>
                        <a:spLocks noChangeShapeType="1"/>
                      </p:cNvSpPr>
                      <p:nvPr/>
                    </p:nvSpPr>
                    <p:spPr bwMode="auto">
                      <a:xfrm flipH="1">
                        <a:off x="3987" y="3872"/>
                        <a:ext cx="23" cy="144"/>
                      </a:xfrm>
                      <a:prstGeom prst="line">
                        <a:avLst/>
                      </a:prstGeom>
                      <a:noFill/>
                      <a:ln w="12700">
                        <a:solidFill>
                          <a:schemeClr val="accent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400">
                          <a:solidFill>
                            <a:srgbClr val="FFFFFF"/>
                          </a:solidFill>
                          <a:latin typeface="Times New Roman" pitchFamily="18" charset="0"/>
                        </a:endParaRPr>
                      </a:p>
                    </p:txBody>
                  </p:sp>
                  <p:sp>
                    <p:nvSpPr>
                      <p:cNvPr id="55350" name="Line 96"/>
                      <p:cNvSpPr>
                        <a:spLocks noChangeShapeType="1"/>
                      </p:cNvSpPr>
                      <p:nvPr/>
                    </p:nvSpPr>
                    <p:spPr bwMode="auto">
                      <a:xfrm flipH="1" flipV="1">
                        <a:off x="3963" y="3872"/>
                        <a:ext cx="24" cy="144"/>
                      </a:xfrm>
                      <a:prstGeom prst="line">
                        <a:avLst/>
                      </a:prstGeom>
                      <a:noFill/>
                      <a:ln w="12700">
                        <a:solidFill>
                          <a:schemeClr val="accent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400">
                          <a:solidFill>
                            <a:srgbClr val="FFFFFF"/>
                          </a:solidFill>
                          <a:latin typeface="Times New Roman" pitchFamily="18" charset="0"/>
                        </a:endParaRPr>
                      </a:p>
                    </p:txBody>
                  </p:sp>
                </p:grpSp>
              </p:grpSp>
              <p:grpSp>
                <p:nvGrpSpPr>
                  <p:cNvPr id="55340" name="Group 97"/>
                  <p:cNvGrpSpPr>
                    <a:grpSpLocks/>
                  </p:cNvGrpSpPr>
                  <p:nvPr/>
                </p:nvGrpSpPr>
                <p:grpSpPr bwMode="auto">
                  <a:xfrm>
                    <a:off x="3872" y="3728"/>
                    <a:ext cx="91" cy="288"/>
                    <a:chOff x="3872" y="3728"/>
                    <a:chExt cx="91" cy="288"/>
                  </a:xfrm>
                </p:grpSpPr>
                <p:sp>
                  <p:nvSpPr>
                    <p:cNvPr id="55341" name="Line 98"/>
                    <p:cNvSpPr>
                      <a:spLocks noChangeShapeType="1"/>
                    </p:cNvSpPr>
                    <p:nvPr/>
                  </p:nvSpPr>
                  <p:spPr bwMode="auto">
                    <a:xfrm flipH="1" flipV="1">
                      <a:off x="3941" y="3728"/>
                      <a:ext cx="22" cy="144"/>
                    </a:xfrm>
                    <a:prstGeom prst="line">
                      <a:avLst/>
                    </a:prstGeom>
                    <a:noFill/>
                    <a:ln w="12700">
                      <a:solidFill>
                        <a:schemeClr val="accent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400">
                        <a:solidFill>
                          <a:srgbClr val="FFFFFF"/>
                        </a:solidFill>
                        <a:latin typeface="Times New Roman" pitchFamily="18" charset="0"/>
                      </a:endParaRPr>
                    </a:p>
                  </p:txBody>
                </p:sp>
                <p:sp>
                  <p:nvSpPr>
                    <p:cNvPr id="55342" name="Line 99"/>
                    <p:cNvSpPr>
                      <a:spLocks noChangeShapeType="1"/>
                    </p:cNvSpPr>
                    <p:nvPr/>
                  </p:nvSpPr>
                  <p:spPr bwMode="auto">
                    <a:xfrm flipH="1">
                      <a:off x="3918" y="3728"/>
                      <a:ext cx="23" cy="144"/>
                    </a:xfrm>
                    <a:prstGeom prst="line">
                      <a:avLst/>
                    </a:prstGeom>
                    <a:noFill/>
                    <a:ln w="12700">
                      <a:solidFill>
                        <a:schemeClr val="accent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400">
                        <a:solidFill>
                          <a:srgbClr val="FFFFFF"/>
                        </a:solidFill>
                        <a:latin typeface="Times New Roman" pitchFamily="18" charset="0"/>
                      </a:endParaRPr>
                    </a:p>
                  </p:txBody>
                </p:sp>
                <p:grpSp>
                  <p:nvGrpSpPr>
                    <p:cNvPr id="55343" name="Group 100"/>
                    <p:cNvGrpSpPr>
                      <a:grpSpLocks/>
                    </p:cNvGrpSpPr>
                    <p:nvPr/>
                  </p:nvGrpSpPr>
                  <p:grpSpPr bwMode="auto">
                    <a:xfrm>
                      <a:off x="3872" y="3872"/>
                      <a:ext cx="46" cy="144"/>
                      <a:chOff x="3872" y="3872"/>
                      <a:chExt cx="46" cy="144"/>
                    </a:xfrm>
                  </p:grpSpPr>
                  <p:sp>
                    <p:nvSpPr>
                      <p:cNvPr id="55344" name="Line 101"/>
                      <p:cNvSpPr>
                        <a:spLocks noChangeShapeType="1"/>
                      </p:cNvSpPr>
                      <p:nvPr/>
                    </p:nvSpPr>
                    <p:spPr bwMode="auto">
                      <a:xfrm flipH="1">
                        <a:off x="3896" y="3872"/>
                        <a:ext cx="22" cy="144"/>
                      </a:xfrm>
                      <a:prstGeom prst="line">
                        <a:avLst/>
                      </a:prstGeom>
                      <a:noFill/>
                      <a:ln w="12700">
                        <a:solidFill>
                          <a:schemeClr val="accent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400">
                          <a:solidFill>
                            <a:srgbClr val="FFFFFF"/>
                          </a:solidFill>
                          <a:latin typeface="Times New Roman" pitchFamily="18" charset="0"/>
                        </a:endParaRPr>
                      </a:p>
                    </p:txBody>
                  </p:sp>
                  <p:sp>
                    <p:nvSpPr>
                      <p:cNvPr id="55345" name="Line 102"/>
                      <p:cNvSpPr>
                        <a:spLocks noChangeShapeType="1"/>
                      </p:cNvSpPr>
                      <p:nvPr/>
                    </p:nvSpPr>
                    <p:spPr bwMode="auto">
                      <a:xfrm flipH="1" flipV="1">
                        <a:off x="3872" y="3872"/>
                        <a:ext cx="24" cy="144"/>
                      </a:xfrm>
                      <a:prstGeom prst="line">
                        <a:avLst/>
                      </a:prstGeom>
                      <a:noFill/>
                      <a:ln w="12700">
                        <a:solidFill>
                          <a:schemeClr val="accent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400">
                          <a:solidFill>
                            <a:srgbClr val="FFFFFF"/>
                          </a:solidFill>
                          <a:latin typeface="Times New Roman" pitchFamily="18" charset="0"/>
                        </a:endParaRPr>
                      </a:p>
                    </p:txBody>
                  </p:sp>
                </p:grpSp>
              </p:grpSp>
            </p:grpSp>
            <p:grpSp>
              <p:nvGrpSpPr>
                <p:cNvPr id="55326" name="Group 103"/>
                <p:cNvGrpSpPr>
                  <a:grpSpLocks/>
                </p:cNvGrpSpPr>
                <p:nvPr/>
              </p:nvGrpSpPr>
              <p:grpSpPr bwMode="auto">
                <a:xfrm>
                  <a:off x="3688" y="3728"/>
                  <a:ext cx="184" cy="288"/>
                  <a:chOff x="3688" y="3728"/>
                  <a:chExt cx="184" cy="288"/>
                </a:xfrm>
              </p:grpSpPr>
              <p:grpSp>
                <p:nvGrpSpPr>
                  <p:cNvPr id="55327" name="Group 104"/>
                  <p:cNvGrpSpPr>
                    <a:grpSpLocks/>
                  </p:cNvGrpSpPr>
                  <p:nvPr/>
                </p:nvGrpSpPr>
                <p:grpSpPr bwMode="auto">
                  <a:xfrm>
                    <a:off x="3780" y="3728"/>
                    <a:ext cx="92" cy="288"/>
                    <a:chOff x="3780" y="3728"/>
                    <a:chExt cx="92" cy="288"/>
                  </a:xfrm>
                </p:grpSpPr>
                <p:sp>
                  <p:nvSpPr>
                    <p:cNvPr id="55334" name="Line 105"/>
                    <p:cNvSpPr>
                      <a:spLocks noChangeShapeType="1"/>
                    </p:cNvSpPr>
                    <p:nvPr/>
                  </p:nvSpPr>
                  <p:spPr bwMode="auto">
                    <a:xfrm flipH="1" flipV="1">
                      <a:off x="3848" y="3728"/>
                      <a:ext cx="24" cy="144"/>
                    </a:xfrm>
                    <a:prstGeom prst="line">
                      <a:avLst/>
                    </a:prstGeom>
                    <a:noFill/>
                    <a:ln w="12700">
                      <a:solidFill>
                        <a:schemeClr val="accent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400">
                        <a:solidFill>
                          <a:srgbClr val="FFFFFF"/>
                        </a:solidFill>
                        <a:latin typeface="Times New Roman" pitchFamily="18" charset="0"/>
                      </a:endParaRPr>
                    </a:p>
                  </p:txBody>
                </p:sp>
                <p:sp>
                  <p:nvSpPr>
                    <p:cNvPr id="55335" name="Line 106"/>
                    <p:cNvSpPr>
                      <a:spLocks noChangeShapeType="1"/>
                    </p:cNvSpPr>
                    <p:nvPr/>
                  </p:nvSpPr>
                  <p:spPr bwMode="auto">
                    <a:xfrm flipH="1">
                      <a:off x="3826" y="3728"/>
                      <a:ext cx="22" cy="144"/>
                    </a:xfrm>
                    <a:prstGeom prst="line">
                      <a:avLst/>
                    </a:prstGeom>
                    <a:noFill/>
                    <a:ln w="12700">
                      <a:solidFill>
                        <a:schemeClr val="accent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400">
                        <a:solidFill>
                          <a:srgbClr val="FFFFFF"/>
                        </a:solidFill>
                        <a:latin typeface="Times New Roman" pitchFamily="18" charset="0"/>
                      </a:endParaRPr>
                    </a:p>
                  </p:txBody>
                </p:sp>
                <p:grpSp>
                  <p:nvGrpSpPr>
                    <p:cNvPr id="55336" name="Group 107"/>
                    <p:cNvGrpSpPr>
                      <a:grpSpLocks/>
                    </p:cNvGrpSpPr>
                    <p:nvPr/>
                  </p:nvGrpSpPr>
                  <p:grpSpPr bwMode="auto">
                    <a:xfrm>
                      <a:off x="3780" y="3872"/>
                      <a:ext cx="46" cy="144"/>
                      <a:chOff x="3780" y="3872"/>
                      <a:chExt cx="46" cy="144"/>
                    </a:xfrm>
                  </p:grpSpPr>
                  <p:sp>
                    <p:nvSpPr>
                      <p:cNvPr id="55337" name="Line 108"/>
                      <p:cNvSpPr>
                        <a:spLocks noChangeShapeType="1"/>
                      </p:cNvSpPr>
                      <p:nvPr/>
                    </p:nvSpPr>
                    <p:spPr bwMode="auto">
                      <a:xfrm flipH="1">
                        <a:off x="3803" y="3872"/>
                        <a:ext cx="23" cy="144"/>
                      </a:xfrm>
                      <a:prstGeom prst="line">
                        <a:avLst/>
                      </a:prstGeom>
                      <a:noFill/>
                      <a:ln w="12700">
                        <a:solidFill>
                          <a:schemeClr val="accent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400">
                          <a:solidFill>
                            <a:srgbClr val="FFFFFF"/>
                          </a:solidFill>
                          <a:latin typeface="Times New Roman" pitchFamily="18" charset="0"/>
                        </a:endParaRPr>
                      </a:p>
                    </p:txBody>
                  </p:sp>
                  <p:sp>
                    <p:nvSpPr>
                      <p:cNvPr id="55338" name="Line 109"/>
                      <p:cNvSpPr>
                        <a:spLocks noChangeShapeType="1"/>
                      </p:cNvSpPr>
                      <p:nvPr/>
                    </p:nvSpPr>
                    <p:spPr bwMode="auto">
                      <a:xfrm flipH="1" flipV="1">
                        <a:off x="3780" y="3872"/>
                        <a:ext cx="23" cy="144"/>
                      </a:xfrm>
                      <a:prstGeom prst="line">
                        <a:avLst/>
                      </a:prstGeom>
                      <a:noFill/>
                      <a:ln w="12700">
                        <a:solidFill>
                          <a:schemeClr val="accent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400">
                          <a:solidFill>
                            <a:srgbClr val="FFFFFF"/>
                          </a:solidFill>
                          <a:latin typeface="Times New Roman" pitchFamily="18" charset="0"/>
                        </a:endParaRPr>
                      </a:p>
                    </p:txBody>
                  </p:sp>
                </p:grpSp>
              </p:grpSp>
              <p:grpSp>
                <p:nvGrpSpPr>
                  <p:cNvPr id="55328" name="Group 110"/>
                  <p:cNvGrpSpPr>
                    <a:grpSpLocks/>
                  </p:cNvGrpSpPr>
                  <p:nvPr/>
                </p:nvGrpSpPr>
                <p:grpSpPr bwMode="auto">
                  <a:xfrm>
                    <a:off x="3688" y="3728"/>
                    <a:ext cx="92" cy="288"/>
                    <a:chOff x="3688" y="3728"/>
                    <a:chExt cx="92" cy="288"/>
                  </a:xfrm>
                </p:grpSpPr>
                <p:sp>
                  <p:nvSpPr>
                    <p:cNvPr id="55329" name="Line 111"/>
                    <p:cNvSpPr>
                      <a:spLocks noChangeShapeType="1"/>
                    </p:cNvSpPr>
                    <p:nvPr/>
                  </p:nvSpPr>
                  <p:spPr bwMode="auto">
                    <a:xfrm flipH="1" flipV="1">
                      <a:off x="3757" y="3728"/>
                      <a:ext cx="23" cy="144"/>
                    </a:xfrm>
                    <a:prstGeom prst="line">
                      <a:avLst/>
                    </a:prstGeom>
                    <a:noFill/>
                    <a:ln w="12700">
                      <a:solidFill>
                        <a:schemeClr val="accent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400">
                        <a:solidFill>
                          <a:srgbClr val="FFFFFF"/>
                        </a:solidFill>
                        <a:latin typeface="Times New Roman" pitchFamily="18" charset="0"/>
                      </a:endParaRPr>
                    </a:p>
                  </p:txBody>
                </p:sp>
                <p:sp>
                  <p:nvSpPr>
                    <p:cNvPr id="55330" name="Line 112"/>
                    <p:cNvSpPr>
                      <a:spLocks noChangeShapeType="1"/>
                    </p:cNvSpPr>
                    <p:nvPr/>
                  </p:nvSpPr>
                  <p:spPr bwMode="auto">
                    <a:xfrm flipH="1">
                      <a:off x="3734" y="3728"/>
                      <a:ext cx="23" cy="144"/>
                    </a:xfrm>
                    <a:prstGeom prst="line">
                      <a:avLst/>
                    </a:prstGeom>
                    <a:noFill/>
                    <a:ln w="12700">
                      <a:solidFill>
                        <a:schemeClr val="accent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400">
                        <a:solidFill>
                          <a:srgbClr val="FFFFFF"/>
                        </a:solidFill>
                        <a:latin typeface="Times New Roman" pitchFamily="18" charset="0"/>
                      </a:endParaRPr>
                    </a:p>
                  </p:txBody>
                </p:sp>
                <p:grpSp>
                  <p:nvGrpSpPr>
                    <p:cNvPr id="55331" name="Group 113"/>
                    <p:cNvGrpSpPr>
                      <a:grpSpLocks/>
                    </p:cNvGrpSpPr>
                    <p:nvPr/>
                  </p:nvGrpSpPr>
                  <p:grpSpPr bwMode="auto">
                    <a:xfrm>
                      <a:off x="3688" y="3872"/>
                      <a:ext cx="46" cy="144"/>
                      <a:chOff x="3688" y="3872"/>
                      <a:chExt cx="46" cy="144"/>
                    </a:xfrm>
                  </p:grpSpPr>
                  <p:sp>
                    <p:nvSpPr>
                      <p:cNvPr id="55332" name="Line 114"/>
                      <p:cNvSpPr>
                        <a:spLocks noChangeShapeType="1"/>
                      </p:cNvSpPr>
                      <p:nvPr/>
                    </p:nvSpPr>
                    <p:spPr bwMode="auto">
                      <a:xfrm flipH="1">
                        <a:off x="3711" y="3872"/>
                        <a:ext cx="23" cy="144"/>
                      </a:xfrm>
                      <a:prstGeom prst="line">
                        <a:avLst/>
                      </a:prstGeom>
                      <a:noFill/>
                      <a:ln w="12700">
                        <a:solidFill>
                          <a:schemeClr val="accent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400">
                          <a:solidFill>
                            <a:srgbClr val="FFFFFF"/>
                          </a:solidFill>
                          <a:latin typeface="Times New Roman" pitchFamily="18" charset="0"/>
                        </a:endParaRPr>
                      </a:p>
                    </p:txBody>
                  </p:sp>
                  <p:sp>
                    <p:nvSpPr>
                      <p:cNvPr id="55333" name="Line 115"/>
                      <p:cNvSpPr>
                        <a:spLocks noChangeShapeType="1"/>
                      </p:cNvSpPr>
                      <p:nvPr/>
                    </p:nvSpPr>
                    <p:spPr bwMode="auto">
                      <a:xfrm flipH="1" flipV="1">
                        <a:off x="3688" y="3872"/>
                        <a:ext cx="23" cy="144"/>
                      </a:xfrm>
                      <a:prstGeom prst="line">
                        <a:avLst/>
                      </a:prstGeom>
                      <a:noFill/>
                      <a:ln w="12700">
                        <a:solidFill>
                          <a:schemeClr val="accent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400">
                          <a:solidFill>
                            <a:srgbClr val="FFFFFF"/>
                          </a:solidFill>
                          <a:latin typeface="Times New Roman" pitchFamily="18" charset="0"/>
                        </a:endParaRPr>
                      </a:p>
                    </p:txBody>
                  </p:sp>
                </p:grpSp>
              </p:grpSp>
            </p:grpSp>
          </p:grpSp>
          <p:sp>
            <p:nvSpPr>
              <p:cNvPr id="55315" name="Line 116"/>
              <p:cNvSpPr>
                <a:spLocks noChangeShapeType="1"/>
              </p:cNvSpPr>
              <p:nvPr/>
            </p:nvSpPr>
            <p:spPr bwMode="auto">
              <a:xfrm>
                <a:off x="4424" y="3872"/>
                <a:ext cx="128" cy="0"/>
              </a:xfrm>
              <a:prstGeom prst="line">
                <a:avLst/>
              </a:prstGeom>
              <a:noFill/>
              <a:ln w="12700">
                <a:solidFill>
                  <a:schemeClr val="accent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400">
                  <a:solidFill>
                    <a:srgbClr val="FFFFFF"/>
                  </a:solidFill>
                  <a:latin typeface="Times New Roman" pitchFamily="18" charset="0"/>
                </a:endParaRPr>
              </a:p>
            </p:txBody>
          </p:sp>
          <p:sp>
            <p:nvSpPr>
              <p:cNvPr id="55316" name="Rectangle 117"/>
              <p:cNvSpPr>
                <a:spLocks noChangeArrowheads="1"/>
              </p:cNvSpPr>
              <p:nvPr/>
            </p:nvSpPr>
            <p:spPr bwMode="auto">
              <a:xfrm>
                <a:off x="1092" y="3084"/>
                <a:ext cx="352" cy="344"/>
              </a:xfrm>
              <a:prstGeom prst="rect">
                <a:avLst/>
              </a:prstGeom>
              <a:solidFill>
                <a:srgbClr val="FF0033"/>
              </a:solidFill>
              <a:ln w="12700">
                <a:solidFill>
                  <a:schemeClr val="bg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400">
                  <a:solidFill>
                    <a:srgbClr val="FFFFFF"/>
                  </a:solidFill>
                  <a:latin typeface="Times New Roman" pitchFamily="18" charset="0"/>
                </a:endParaRPr>
              </a:p>
            </p:txBody>
          </p:sp>
          <p:sp>
            <p:nvSpPr>
              <p:cNvPr id="55317" name="Rectangle 118"/>
              <p:cNvSpPr>
                <a:spLocks noChangeArrowheads="1"/>
              </p:cNvSpPr>
              <p:nvPr/>
            </p:nvSpPr>
            <p:spPr bwMode="auto">
              <a:xfrm>
                <a:off x="3324" y="3660"/>
                <a:ext cx="352" cy="344"/>
              </a:xfrm>
              <a:prstGeom prst="rect">
                <a:avLst/>
              </a:prstGeom>
              <a:solidFill>
                <a:srgbClr val="FF0033"/>
              </a:solidFill>
              <a:ln w="12700">
                <a:solidFill>
                  <a:schemeClr val="bg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400">
                  <a:solidFill>
                    <a:srgbClr val="FFFFFF"/>
                  </a:solidFill>
                  <a:latin typeface="Times New Roman" pitchFamily="18" charset="0"/>
                </a:endParaRPr>
              </a:p>
            </p:txBody>
          </p:sp>
          <p:sp>
            <p:nvSpPr>
              <p:cNvPr id="55318" name="Line 119"/>
              <p:cNvSpPr>
                <a:spLocks noChangeShapeType="1"/>
              </p:cNvSpPr>
              <p:nvPr/>
            </p:nvSpPr>
            <p:spPr bwMode="auto">
              <a:xfrm>
                <a:off x="960" y="3024"/>
                <a:ext cx="624" cy="0"/>
              </a:xfrm>
              <a:prstGeom prst="line">
                <a:avLst/>
              </a:prstGeom>
              <a:noFill/>
              <a:ln w="12700">
                <a:solidFill>
                  <a:schemeClr val="tx2"/>
                </a:solidFill>
                <a:round/>
                <a:headEnd type="none" w="sm" len="sm"/>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400">
                  <a:solidFill>
                    <a:srgbClr val="FFFFFF"/>
                  </a:solidFill>
                  <a:latin typeface="Times New Roman" pitchFamily="18" charset="0"/>
                </a:endParaRPr>
              </a:p>
            </p:txBody>
          </p:sp>
          <p:sp>
            <p:nvSpPr>
              <p:cNvPr id="55319" name="Line 120"/>
              <p:cNvSpPr>
                <a:spLocks noChangeShapeType="1"/>
              </p:cNvSpPr>
              <p:nvPr/>
            </p:nvSpPr>
            <p:spPr bwMode="auto">
              <a:xfrm>
                <a:off x="3072" y="3024"/>
                <a:ext cx="0" cy="576"/>
              </a:xfrm>
              <a:prstGeom prst="line">
                <a:avLst/>
              </a:prstGeom>
              <a:noFill/>
              <a:ln w="25400">
                <a:solidFill>
                  <a:schemeClr val="tx2"/>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400">
                  <a:solidFill>
                    <a:srgbClr val="FFFFFF"/>
                  </a:solidFill>
                  <a:latin typeface="Times New Roman" pitchFamily="18" charset="0"/>
                </a:endParaRPr>
              </a:p>
            </p:txBody>
          </p:sp>
          <p:sp>
            <p:nvSpPr>
              <p:cNvPr id="55320" name="Line 121"/>
              <p:cNvSpPr>
                <a:spLocks noChangeShapeType="1"/>
              </p:cNvSpPr>
              <p:nvPr/>
            </p:nvSpPr>
            <p:spPr bwMode="auto">
              <a:xfrm>
                <a:off x="3696" y="3024"/>
                <a:ext cx="0" cy="1056"/>
              </a:xfrm>
              <a:prstGeom prst="line">
                <a:avLst/>
              </a:prstGeom>
              <a:noFill/>
              <a:ln w="25400">
                <a:solidFill>
                  <a:schemeClr val="tx2"/>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400">
                  <a:solidFill>
                    <a:srgbClr val="FFFFFF"/>
                  </a:solidFill>
                  <a:latin typeface="Times New Roman" pitchFamily="18" charset="0"/>
                </a:endParaRPr>
              </a:p>
            </p:txBody>
          </p:sp>
          <p:sp>
            <p:nvSpPr>
              <p:cNvPr id="55321" name="Rectangle 122"/>
              <p:cNvSpPr>
                <a:spLocks noChangeArrowheads="1"/>
              </p:cNvSpPr>
              <p:nvPr/>
            </p:nvSpPr>
            <p:spPr bwMode="auto">
              <a:xfrm>
                <a:off x="3254" y="2865"/>
                <a:ext cx="243"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marL="285750" indent="-285750" eaLnBrk="0" fontAlgn="base" hangingPunct="0">
                  <a:lnSpc>
                    <a:spcPct val="90000"/>
                  </a:lnSpc>
                  <a:spcBef>
                    <a:spcPct val="50000"/>
                  </a:spcBef>
                  <a:spcAft>
                    <a:spcPct val="0"/>
                  </a:spcAft>
                </a:pPr>
                <a:r>
                  <a:rPr lang="en-US" altLang="en-US" sz="2000">
                    <a:solidFill>
                      <a:srgbClr val="FAFD00"/>
                    </a:solidFill>
                  </a:rPr>
                  <a:t>x</a:t>
                </a:r>
              </a:p>
            </p:txBody>
          </p:sp>
          <p:sp>
            <p:nvSpPr>
              <p:cNvPr id="55322" name="Line 123"/>
              <p:cNvSpPr>
                <a:spLocks noChangeShapeType="1"/>
              </p:cNvSpPr>
              <p:nvPr/>
            </p:nvSpPr>
            <p:spPr bwMode="auto">
              <a:xfrm>
                <a:off x="3072" y="3072"/>
                <a:ext cx="624" cy="0"/>
              </a:xfrm>
              <a:prstGeom prst="line">
                <a:avLst/>
              </a:prstGeom>
              <a:noFill/>
              <a:ln w="12700">
                <a:solidFill>
                  <a:schemeClr val="tx2"/>
                </a:solidFill>
                <a:round/>
                <a:headEnd type="stealth" w="med" len="lg"/>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400">
                  <a:solidFill>
                    <a:srgbClr val="FFFFFF"/>
                  </a:solidFill>
                  <a:latin typeface="Times New Roman" pitchFamily="18" charset="0"/>
                </a:endParaRPr>
              </a:p>
            </p:txBody>
          </p:sp>
        </p:grpSp>
      </p:grpSp>
      <p:sp>
        <p:nvSpPr>
          <p:cNvPr id="55299" name="AutoShape 124"/>
          <p:cNvSpPr>
            <a:spLocks noChangeArrowheads="1"/>
          </p:cNvSpPr>
          <p:nvPr/>
        </p:nvSpPr>
        <p:spPr bwMode="auto">
          <a:xfrm>
            <a:off x="0" y="0"/>
            <a:ext cx="9144000" cy="3429000"/>
          </a:xfrm>
          <a:prstGeom prst="roundRect">
            <a:avLst>
              <a:gd name="adj" fmla="val 16667"/>
            </a:avLst>
          </a:prstGeom>
          <a:solidFill>
            <a:srgbClr val="000000"/>
          </a:solidFill>
          <a:ln w="38100">
            <a:solidFill>
              <a:srgbClr val="FCFEB9"/>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400">
              <a:solidFill>
                <a:srgbClr val="FFFFFF"/>
              </a:solidFill>
              <a:latin typeface="Times New Roman" pitchFamily="18" charset="0"/>
            </a:endParaRPr>
          </a:p>
        </p:txBody>
      </p:sp>
      <p:sp>
        <p:nvSpPr>
          <p:cNvPr id="556157" name="Rectangle 125"/>
          <p:cNvSpPr>
            <a:spLocks noGrp="1" noChangeArrowheads="1"/>
          </p:cNvSpPr>
          <p:nvPr>
            <p:ph type="title"/>
          </p:nvPr>
        </p:nvSpPr>
        <p:spPr>
          <a:xfrm>
            <a:off x="933450" y="0"/>
            <a:ext cx="7294563" cy="838200"/>
          </a:xfrm>
        </p:spPr>
        <p:txBody>
          <a:bodyPr/>
          <a:lstStyle/>
          <a:p>
            <a:pPr>
              <a:lnSpc>
                <a:spcPct val="90000"/>
              </a:lnSpc>
              <a:defRPr/>
            </a:pPr>
            <a:r>
              <a:rPr lang="en-US" altLang="en-US" sz="2800" i="1" dirty="0" smtClean="0"/>
              <a:t>5…</a:t>
            </a:r>
            <a:r>
              <a:rPr lang="en-US" altLang="en-US" sz="2800" i="1" dirty="0" err="1" smtClean="0"/>
              <a:t>ConcepTest</a:t>
            </a:r>
            <a:r>
              <a:rPr lang="en-US" altLang="en-US" sz="2800" i="1" dirty="0" smtClean="0"/>
              <a:t> </a:t>
            </a:r>
            <a:r>
              <a:rPr lang="en-US" altLang="en-US" sz="2800" i="1" dirty="0" smtClean="0"/>
              <a:t>6.17b</a:t>
            </a:r>
            <a:r>
              <a:rPr lang="en-US" altLang="en-US" sz="2800" i="1" dirty="0" smtClean="0">
                <a:solidFill>
                  <a:srgbClr val="000000"/>
                </a:solidFill>
                <a:effectLst/>
              </a:rPr>
              <a:t>   </a:t>
            </a:r>
            <a:r>
              <a:rPr lang="en-US" altLang="en-US" sz="2800" dirty="0" smtClean="0">
                <a:solidFill>
                  <a:schemeClr val="accent2"/>
                </a:solidFill>
                <a:effectLst/>
              </a:rPr>
              <a:t>Runaway Box</a:t>
            </a:r>
            <a:endParaRPr lang="en-US" altLang="en-US" sz="2800" dirty="0" smtClean="0">
              <a:solidFill>
                <a:schemeClr val="accent2"/>
              </a:solidFill>
            </a:endParaRPr>
          </a:p>
        </p:txBody>
      </p:sp>
      <p:sp>
        <p:nvSpPr>
          <p:cNvPr id="556158" name="Rectangle 126"/>
          <p:cNvSpPr>
            <a:spLocks noChangeArrowheads="1"/>
          </p:cNvSpPr>
          <p:nvPr/>
        </p:nvSpPr>
        <p:spPr bwMode="auto">
          <a:xfrm>
            <a:off x="4572000" y="1219200"/>
            <a:ext cx="4191000" cy="2209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lvl1pPr marL="401638" indent="-401638">
              <a:lnSpc>
                <a:spcPct val="89000"/>
              </a:lnSpc>
              <a:spcBef>
                <a:spcPct val="30000"/>
              </a:spcBef>
              <a:buClr>
                <a:schemeClr val="accent1"/>
              </a:buClr>
              <a:buSzPct val="75000"/>
              <a:buFont typeface="Monotype Sorts" pitchFamily="2" charset="2"/>
              <a:buChar char="l"/>
              <a:defRPr sz="2000">
                <a:solidFill>
                  <a:schemeClr val="tx1"/>
                </a:solidFill>
                <a:latin typeface="Arial" charset="0"/>
              </a:defRPr>
            </a:lvl1pPr>
            <a:lvl2pPr marL="744538" indent="-228600">
              <a:lnSpc>
                <a:spcPct val="89000"/>
              </a:lnSpc>
              <a:spcBef>
                <a:spcPct val="30000"/>
              </a:spcBef>
              <a:buClr>
                <a:schemeClr val="tx2"/>
              </a:buClr>
              <a:buSzPct val="100000"/>
              <a:buFont typeface="Monotype Sorts" pitchFamily="2" charset="2"/>
              <a:buChar char="ç"/>
              <a:defRPr sz="2000">
                <a:solidFill>
                  <a:schemeClr val="tx1"/>
                </a:solidFill>
                <a:latin typeface="Arial" charset="0"/>
              </a:defRPr>
            </a:lvl2pPr>
            <a:lvl3pPr marL="1087438" indent="-228600">
              <a:lnSpc>
                <a:spcPct val="89000"/>
              </a:lnSpc>
              <a:spcBef>
                <a:spcPct val="30000"/>
              </a:spcBef>
              <a:buSzPct val="100000"/>
              <a:buChar char="»"/>
              <a:defRPr sz="2000">
                <a:solidFill>
                  <a:schemeClr val="tx1"/>
                </a:solidFill>
                <a:latin typeface="Arial" charset="0"/>
              </a:defRPr>
            </a:lvl3pPr>
            <a:lvl4pPr marL="1373188" indent="-171450">
              <a:lnSpc>
                <a:spcPct val="89000"/>
              </a:lnSpc>
              <a:spcBef>
                <a:spcPct val="30000"/>
              </a:spcBef>
              <a:buClr>
                <a:schemeClr val="hlink"/>
              </a:buClr>
              <a:buSzPct val="59000"/>
              <a:buFont typeface="Monotype Sorts" pitchFamily="2" charset="2"/>
              <a:buChar char="n"/>
              <a:defRPr>
                <a:solidFill>
                  <a:schemeClr val="tx1"/>
                </a:solidFill>
                <a:latin typeface="Arial" charset="0"/>
              </a:defRPr>
            </a:lvl4pPr>
            <a:lvl5pPr marL="1658938" indent="-171450">
              <a:lnSpc>
                <a:spcPct val="89000"/>
              </a:lnSpc>
              <a:spcBef>
                <a:spcPct val="30000"/>
              </a:spcBef>
              <a:buSzPct val="100000"/>
              <a:buChar char="–"/>
              <a:defRPr>
                <a:solidFill>
                  <a:schemeClr val="tx1"/>
                </a:solidFill>
                <a:latin typeface="Arial" charset="0"/>
              </a:defRPr>
            </a:lvl5pPr>
            <a:lvl6pPr marL="2116138" indent="-171450" eaLnBrk="0" fontAlgn="base" hangingPunct="0">
              <a:lnSpc>
                <a:spcPct val="89000"/>
              </a:lnSpc>
              <a:spcBef>
                <a:spcPct val="30000"/>
              </a:spcBef>
              <a:spcAft>
                <a:spcPct val="0"/>
              </a:spcAft>
              <a:buSzPct val="100000"/>
              <a:buChar char="–"/>
              <a:defRPr>
                <a:solidFill>
                  <a:schemeClr val="tx1"/>
                </a:solidFill>
                <a:latin typeface="Arial" charset="0"/>
              </a:defRPr>
            </a:lvl6pPr>
            <a:lvl7pPr marL="2573338" indent="-171450" eaLnBrk="0" fontAlgn="base" hangingPunct="0">
              <a:lnSpc>
                <a:spcPct val="89000"/>
              </a:lnSpc>
              <a:spcBef>
                <a:spcPct val="30000"/>
              </a:spcBef>
              <a:spcAft>
                <a:spcPct val="0"/>
              </a:spcAft>
              <a:buSzPct val="100000"/>
              <a:buChar char="–"/>
              <a:defRPr>
                <a:solidFill>
                  <a:schemeClr val="tx1"/>
                </a:solidFill>
                <a:latin typeface="Arial" charset="0"/>
              </a:defRPr>
            </a:lvl7pPr>
            <a:lvl8pPr marL="3030538" indent="-171450" eaLnBrk="0" fontAlgn="base" hangingPunct="0">
              <a:lnSpc>
                <a:spcPct val="89000"/>
              </a:lnSpc>
              <a:spcBef>
                <a:spcPct val="30000"/>
              </a:spcBef>
              <a:spcAft>
                <a:spcPct val="0"/>
              </a:spcAft>
              <a:buSzPct val="100000"/>
              <a:buChar char="–"/>
              <a:defRPr>
                <a:solidFill>
                  <a:schemeClr val="tx1"/>
                </a:solidFill>
                <a:latin typeface="Arial" charset="0"/>
              </a:defRPr>
            </a:lvl8pPr>
            <a:lvl9pPr marL="3487738" indent="-171450" eaLnBrk="0" fontAlgn="base" hangingPunct="0">
              <a:lnSpc>
                <a:spcPct val="89000"/>
              </a:lnSpc>
              <a:spcBef>
                <a:spcPct val="30000"/>
              </a:spcBef>
              <a:spcAft>
                <a:spcPct val="0"/>
              </a:spcAft>
              <a:buSzPct val="100000"/>
              <a:buChar char="–"/>
              <a:defRPr>
                <a:solidFill>
                  <a:schemeClr val="tx1"/>
                </a:solidFill>
                <a:latin typeface="Arial" charset="0"/>
              </a:defRPr>
            </a:lvl9pPr>
          </a:lstStyle>
          <a:p>
            <a:pPr eaLnBrk="0" fontAlgn="base" hangingPunct="0">
              <a:lnSpc>
                <a:spcPct val="90000"/>
              </a:lnSpc>
              <a:spcAft>
                <a:spcPct val="0"/>
              </a:spcAft>
              <a:buClr>
                <a:srgbClr val="00FF00"/>
              </a:buClr>
              <a:buFont typeface="Monotype Sorts" pitchFamily="2" charset="2"/>
              <a:buNone/>
              <a:defRPr/>
            </a:pPr>
            <a:endParaRPr lang="en-US" altLang="en-US" smtClean="0">
              <a:solidFill>
                <a:srgbClr val="FFFFFF"/>
              </a:solidFill>
              <a:effectLst>
                <a:outerShdw blurRad="38100" dist="38100" dir="2700000" algn="tl">
                  <a:srgbClr val="000000"/>
                </a:outerShdw>
              </a:effectLst>
            </a:endParaRPr>
          </a:p>
        </p:txBody>
      </p:sp>
      <p:sp>
        <p:nvSpPr>
          <p:cNvPr id="556159" name="Rectangle 127"/>
          <p:cNvSpPr>
            <a:spLocks noGrp="1" noChangeArrowheads="1"/>
          </p:cNvSpPr>
          <p:nvPr>
            <p:ph type="body" idx="1"/>
          </p:nvPr>
        </p:nvSpPr>
        <p:spPr>
          <a:xfrm>
            <a:off x="0" y="665163"/>
            <a:ext cx="4689475" cy="2724150"/>
          </a:xfrm>
        </p:spPr>
        <p:txBody>
          <a:bodyPr/>
          <a:lstStyle/>
          <a:p>
            <a:pPr marL="401638" indent="-401638">
              <a:lnSpc>
                <a:spcPct val="110000"/>
              </a:lnSpc>
              <a:spcBef>
                <a:spcPct val="50000"/>
              </a:spcBef>
              <a:buFont typeface="Monotype Sorts" pitchFamily="2" charset="2"/>
              <a:buNone/>
              <a:defRPr/>
            </a:pPr>
            <a:r>
              <a:rPr lang="en-US" altLang="en-US" b="1" dirty="0" smtClean="0"/>
              <a:t>	A box sliding on a frictionless flat surface runs into a fixed spring, which compresses a distance </a:t>
            </a:r>
            <a:r>
              <a:rPr lang="en-US" altLang="en-US" b="1" i="1" dirty="0" smtClean="0">
                <a:solidFill>
                  <a:schemeClr val="tx2"/>
                </a:solidFill>
              </a:rPr>
              <a:t>x</a:t>
            </a:r>
            <a:r>
              <a:rPr lang="en-US" altLang="en-US" b="1" dirty="0" smtClean="0"/>
              <a:t> to stop the box.   If the initial</a:t>
            </a:r>
            <a:r>
              <a:rPr lang="en-US" altLang="en-US" b="1" i="1" dirty="0" smtClean="0">
                <a:solidFill>
                  <a:schemeClr val="accent1"/>
                </a:solidFill>
              </a:rPr>
              <a:t> speed</a:t>
            </a:r>
            <a:r>
              <a:rPr lang="en-US" altLang="en-US" b="1" dirty="0" smtClean="0"/>
              <a:t> of the box were </a:t>
            </a:r>
            <a:r>
              <a:rPr lang="en-US" altLang="en-US" b="1" i="1" dirty="0" smtClean="0">
                <a:solidFill>
                  <a:schemeClr val="accent1"/>
                </a:solidFill>
              </a:rPr>
              <a:t>doubled</a:t>
            </a:r>
            <a:r>
              <a:rPr lang="en-US" altLang="en-US" b="1" dirty="0" smtClean="0"/>
              <a:t>, how much would the spring compress in this case?</a:t>
            </a:r>
            <a:endParaRPr lang="en-US" altLang="en-US" sz="1800" b="1" dirty="0" smtClean="0">
              <a:effectLst>
                <a:outerShdw blurRad="38100" dist="38100" dir="2700000" algn="tl">
                  <a:srgbClr val="000000"/>
                </a:outerShdw>
              </a:effectLst>
            </a:endParaRPr>
          </a:p>
        </p:txBody>
      </p:sp>
      <p:grpSp>
        <p:nvGrpSpPr>
          <p:cNvPr id="55303" name="Group 128"/>
          <p:cNvGrpSpPr>
            <a:grpSpLocks/>
          </p:cNvGrpSpPr>
          <p:nvPr/>
        </p:nvGrpSpPr>
        <p:grpSpPr bwMode="auto">
          <a:xfrm>
            <a:off x="5351463" y="742950"/>
            <a:ext cx="3581400" cy="2451100"/>
            <a:chOff x="3371" y="468"/>
            <a:chExt cx="2256" cy="1544"/>
          </a:xfrm>
        </p:grpSpPr>
        <p:sp>
          <p:nvSpPr>
            <p:cNvPr id="556161" name="Rectangle 129"/>
            <p:cNvSpPr>
              <a:spLocks noChangeArrowheads="1"/>
            </p:cNvSpPr>
            <p:nvPr/>
          </p:nvSpPr>
          <p:spPr bwMode="auto">
            <a:xfrm>
              <a:off x="3371" y="468"/>
              <a:ext cx="2256" cy="15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lvl1pPr marL="401638" indent="-401638">
                <a:lnSpc>
                  <a:spcPct val="89000"/>
                </a:lnSpc>
                <a:spcBef>
                  <a:spcPct val="30000"/>
                </a:spcBef>
                <a:buClr>
                  <a:schemeClr val="accent1"/>
                </a:buClr>
                <a:buSzPct val="75000"/>
                <a:buFont typeface="Monotype Sorts" pitchFamily="2" charset="2"/>
                <a:buChar char="l"/>
                <a:defRPr sz="2000">
                  <a:solidFill>
                    <a:schemeClr val="tx1"/>
                  </a:solidFill>
                  <a:latin typeface="Arial" charset="0"/>
                </a:defRPr>
              </a:lvl1pPr>
              <a:lvl2pPr marL="744538" indent="-228600">
                <a:lnSpc>
                  <a:spcPct val="89000"/>
                </a:lnSpc>
                <a:spcBef>
                  <a:spcPct val="30000"/>
                </a:spcBef>
                <a:buClr>
                  <a:schemeClr val="tx2"/>
                </a:buClr>
                <a:buSzPct val="100000"/>
                <a:buFont typeface="Monotype Sorts" pitchFamily="2" charset="2"/>
                <a:buChar char="ç"/>
                <a:defRPr sz="2000">
                  <a:solidFill>
                    <a:schemeClr val="tx1"/>
                  </a:solidFill>
                  <a:latin typeface="Arial" charset="0"/>
                </a:defRPr>
              </a:lvl2pPr>
              <a:lvl3pPr marL="1087438" indent="-228600">
                <a:lnSpc>
                  <a:spcPct val="89000"/>
                </a:lnSpc>
                <a:spcBef>
                  <a:spcPct val="30000"/>
                </a:spcBef>
                <a:buSzPct val="100000"/>
                <a:buChar char="»"/>
                <a:defRPr sz="2000">
                  <a:solidFill>
                    <a:schemeClr val="tx1"/>
                  </a:solidFill>
                  <a:latin typeface="Arial" charset="0"/>
                </a:defRPr>
              </a:lvl3pPr>
              <a:lvl4pPr marL="1373188" indent="-171450">
                <a:lnSpc>
                  <a:spcPct val="89000"/>
                </a:lnSpc>
                <a:spcBef>
                  <a:spcPct val="30000"/>
                </a:spcBef>
                <a:buClr>
                  <a:schemeClr val="hlink"/>
                </a:buClr>
                <a:buSzPct val="59000"/>
                <a:buFont typeface="Monotype Sorts" pitchFamily="2" charset="2"/>
                <a:buChar char="n"/>
                <a:defRPr>
                  <a:solidFill>
                    <a:schemeClr val="tx1"/>
                  </a:solidFill>
                  <a:latin typeface="Arial" charset="0"/>
                </a:defRPr>
              </a:lvl4pPr>
              <a:lvl5pPr marL="1658938" indent="-171450">
                <a:lnSpc>
                  <a:spcPct val="89000"/>
                </a:lnSpc>
                <a:spcBef>
                  <a:spcPct val="30000"/>
                </a:spcBef>
                <a:buSzPct val="100000"/>
                <a:buChar char="–"/>
                <a:defRPr>
                  <a:solidFill>
                    <a:schemeClr val="tx1"/>
                  </a:solidFill>
                  <a:latin typeface="Arial" charset="0"/>
                </a:defRPr>
              </a:lvl5pPr>
              <a:lvl6pPr marL="2116138" indent="-171450" eaLnBrk="0" fontAlgn="base" hangingPunct="0">
                <a:lnSpc>
                  <a:spcPct val="89000"/>
                </a:lnSpc>
                <a:spcBef>
                  <a:spcPct val="30000"/>
                </a:spcBef>
                <a:spcAft>
                  <a:spcPct val="0"/>
                </a:spcAft>
                <a:buSzPct val="100000"/>
                <a:buChar char="–"/>
                <a:defRPr>
                  <a:solidFill>
                    <a:schemeClr val="tx1"/>
                  </a:solidFill>
                  <a:latin typeface="Arial" charset="0"/>
                </a:defRPr>
              </a:lvl6pPr>
              <a:lvl7pPr marL="2573338" indent="-171450" eaLnBrk="0" fontAlgn="base" hangingPunct="0">
                <a:lnSpc>
                  <a:spcPct val="89000"/>
                </a:lnSpc>
                <a:spcBef>
                  <a:spcPct val="30000"/>
                </a:spcBef>
                <a:spcAft>
                  <a:spcPct val="0"/>
                </a:spcAft>
                <a:buSzPct val="100000"/>
                <a:buChar char="–"/>
                <a:defRPr>
                  <a:solidFill>
                    <a:schemeClr val="tx1"/>
                  </a:solidFill>
                  <a:latin typeface="Arial" charset="0"/>
                </a:defRPr>
              </a:lvl7pPr>
              <a:lvl8pPr marL="3030538" indent="-171450" eaLnBrk="0" fontAlgn="base" hangingPunct="0">
                <a:lnSpc>
                  <a:spcPct val="89000"/>
                </a:lnSpc>
                <a:spcBef>
                  <a:spcPct val="30000"/>
                </a:spcBef>
                <a:spcAft>
                  <a:spcPct val="0"/>
                </a:spcAft>
                <a:buSzPct val="100000"/>
                <a:buChar char="–"/>
                <a:defRPr>
                  <a:solidFill>
                    <a:schemeClr val="tx1"/>
                  </a:solidFill>
                  <a:latin typeface="Arial" charset="0"/>
                </a:defRPr>
              </a:lvl8pPr>
              <a:lvl9pPr marL="3487738" indent="-171450" eaLnBrk="0" fontAlgn="base" hangingPunct="0">
                <a:lnSpc>
                  <a:spcPct val="89000"/>
                </a:lnSpc>
                <a:spcBef>
                  <a:spcPct val="30000"/>
                </a:spcBef>
                <a:spcAft>
                  <a:spcPct val="0"/>
                </a:spcAft>
                <a:buSzPct val="100000"/>
                <a:buChar char="–"/>
                <a:defRPr>
                  <a:solidFill>
                    <a:schemeClr val="tx1"/>
                  </a:solidFill>
                  <a:latin typeface="Arial" charset="0"/>
                </a:defRPr>
              </a:lvl9pPr>
            </a:lstStyle>
            <a:p>
              <a:pPr eaLnBrk="0" fontAlgn="base" hangingPunct="0">
                <a:lnSpc>
                  <a:spcPct val="120000"/>
                </a:lnSpc>
                <a:spcAft>
                  <a:spcPct val="0"/>
                </a:spcAft>
                <a:buClr>
                  <a:srgbClr val="00FF00"/>
                </a:buClr>
                <a:buFont typeface="Monotype Sorts" pitchFamily="2" charset="2"/>
                <a:buNone/>
                <a:defRPr/>
              </a:pPr>
              <a:r>
                <a:rPr lang="en-US" altLang="en-US" b="1" smtClean="0">
                  <a:solidFill>
                    <a:srgbClr val="FAFD00"/>
                  </a:solidFill>
                </a:rPr>
                <a:t>a)</a:t>
              </a:r>
              <a:r>
                <a:rPr lang="en-US" altLang="en-US" b="1" smtClean="0">
                  <a:solidFill>
                    <a:srgbClr val="FFFFFF"/>
                  </a:solidFill>
                </a:rPr>
                <a:t> </a:t>
              </a:r>
              <a:r>
                <a:rPr lang="en-US" altLang="en-US" b="1" smtClean="0">
                  <a:solidFill>
                    <a:srgbClr val="FAFD00"/>
                  </a:solidFill>
                </a:rPr>
                <a:t>half as much</a:t>
              </a:r>
            </a:p>
            <a:p>
              <a:pPr eaLnBrk="0" fontAlgn="base" hangingPunct="0">
                <a:lnSpc>
                  <a:spcPct val="120000"/>
                </a:lnSpc>
                <a:spcAft>
                  <a:spcPct val="0"/>
                </a:spcAft>
                <a:buClr>
                  <a:srgbClr val="00FF00"/>
                </a:buClr>
                <a:buFont typeface="Monotype Sorts" pitchFamily="2" charset="2"/>
                <a:buNone/>
                <a:defRPr/>
              </a:pPr>
              <a:r>
                <a:rPr lang="en-US" altLang="en-US" b="1" smtClean="0">
                  <a:solidFill>
                    <a:srgbClr val="FAFD00"/>
                  </a:solidFill>
                </a:rPr>
                <a:t>b) the same amount</a:t>
              </a:r>
            </a:p>
            <a:p>
              <a:pPr eaLnBrk="0" fontAlgn="base" hangingPunct="0">
                <a:lnSpc>
                  <a:spcPct val="120000"/>
                </a:lnSpc>
                <a:spcAft>
                  <a:spcPct val="0"/>
                </a:spcAft>
                <a:buClr>
                  <a:srgbClr val="00FF00"/>
                </a:buClr>
                <a:buFont typeface="Monotype Sorts" pitchFamily="2" charset="2"/>
                <a:buNone/>
                <a:defRPr/>
              </a:pPr>
              <a:r>
                <a:rPr lang="en-US" altLang="en-US" b="1" smtClean="0">
                  <a:solidFill>
                    <a:srgbClr val="FAFD00"/>
                  </a:solidFill>
                </a:rPr>
                <a:t>c) </a:t>
              </a:r>
              <a:r>
                <a:rPr lang="en-US" altLang="en-US" b="1" smtClean="0">
                  <a:solidFill>
                    <a:srgbClr val="FAFD00"/>
                  </a:solidFill>
                  <a:sym typeface="Symbol" pitchFamily="52" charset="2"/>
                </a:rPr>
                <a:t> 2</a:t>
              </a:r>
              <a:r>
                <a:rPr lang="en-US" altLang="en-US" b="1" smtClean="0">
                  <a:solidFill>
                    <a:srgbClr val="FAFD00"/>
                  </a:solidFill>
                </a:rPr>
                <a:t>  times as much</a:t>
              </a:r>
            </a:p>
            <a:p>
              <a:pPr eaLnBrk="0" fontAlgn="base" hangingPunct="0">
                <a:lnSpc>
                  <a:spcPct val="120000"/>
                </a:lnSpc>
                <a:spcAft>
                  <a:spcPct val="0"/>
                </a:spcAft>
                <a:buClr>
                  <a:srgbClr val="00FF00"/>
                </a:buClr>
                <a:buFont typeface="Monotype Sorts" pitchFamily="2" charset="2"/>
                <a:buNone/>
                <a:defRPr/>
              </a:pPr>
              <a:r>
                <a:rPr lang="en-US" altLang="en-US" b="1" smtClean="0">
                  <a:solidFill>
                    <a:srgbClr val="FAFD00"/>
                  </a:solidFill>
                </a:rPr>
                <a:t>d)  twice as much</a:t>
              </a:r>
            </a:p>
            <a:p>
              <a:pPr eaLnBrk="0" fontAlgn="base" hangingPunct="0">
                <a:lnSpc>
                  <a:spcPct val="120000"/>
                </a:lnSpc>
                <a:spcAft>
                  <a:spcPct val="0"/>
                </a:spcAft>
                <a:buClr>
                  <a:srgbClr val="00FF00"/>
                </a:buClr>
                <a:buFont typeface="Monotype Sorts" pitchFamily="2" charset="2"/>
                <a:buNone/>
                <a:defRPr/>
              </a:pPr>
              <a:r>
                <a:rPr lang="en-US" altLang="en-US" b="1" smtClean="0">
                  <a:solidFill>
                    <a:srgbClr val="FAFD00"/>
                  </a:solidFill>
                </a:rPr>
                <a:t>e)  four times as much</a:t>
              </a:r>
              <a:endParaRPr lang="en-US" altLang="en-US" sz="2200" b="1" smtClean="0">
                <a:solidFill>
                  <a:srgbClr val="FAFD00"/>
                </a:solidFill>
                <a:effectLst>
                  <a:outerShdw blurRad="38100" dist="38100" dir="2700000" algn="tl">
                    <a:srgbClr val="000000"/>
                  </a:outerShdw>
                </a:effectLst>
              </a:endParaRPr>
            </a:p>
          </p:txBody>
        </p:sp>
        <p:sp>
          <p:nvSpPr>
            <p:cNvPr id="55305" name="Line 130"/>
            <p:cNvSpPr>
              <a:spLocks noChangeShapeType="1"/>
            </p:cNvSpPr>
            <p:nvPr/>
          </p:nvSpPr>
          <p:spPr bwMode="auto">
            <a:xfrm>
              <a:off x="3720" y="1100"/>
              <a:ext cx="180" cy="3"/>
            </a:xfrm>
            <a:prstGeom prst="line">
              <a:avLst/>
            </a:prstGeom>
            <a:noFill/>
            <a:ln w="28575">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400">
                <a:solidFill>
                  <a:srgbClr val="FFFFFF"/>
                </a:solidFill>
                <a:latin typeface="Times New Roman" pitchFamily="18" charset="0"/>
              </a:endParaRPr>
            </a:p>
          </p:txBody>
        </p:sp>
      </p:grpSp>
    </p:spTree>
    <p:extLst>
      <p:ext uri="{BB962C8B-B14F-4D97-AF65-F5344CB8AC3E}">
        <p14:creationId xmlns:p14="http://schemas.microsoft.com/office/powerpoint/2010/main" val="27642025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AutoShape 2"/>
          <p:cNvSpPr>
            <a:spLocks noChangeArrowheads="1"/>
          </p:cNvSpPr>
          <p:nvPr/>
        </p:nvSpPr>
        <p:spPr bwMode="auto">
          <a:xfrm>
            <a:off x="0" y="0"/>
            <a:ext cx="9144000" cy="3074988"/>
          </a:xfrm>
          <a:prstGeom prst="roundRect">
            <a:avLst>
              <a:gd name="adj" fmla="val 16667"/>
            </a:avLst>
          </a:prstGeom>
          <a:solidFill>
            <a:srgbClr val="000000"/>
          </a:solidFill>
          <a:ln w="38100">
            <a:solidFill>
              <a:srgbClr val="FCFEB9"/>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400">
              <a:solidFill>
                <a:srgbClr val="FFFFFF"/>
              </a:solidFill>
              <a:latin typeface="Times New Roman" pitchFamily="18" charset="0"/>
            </a:endParaRPr>
          </a:p>
        </p:txBody>
      </p:sp>
      <p:sp>
        <p:nvSpPr>
          <p:cNvPr id="560131" name="Rectangle 3"/>
          <p:cNvSpPr>
            <a:spLocks noGrp="1" noChangeArrowheads="1"/>
          </p:cNvSpPr>
          <p:nvPr>
            <p:ph type="title"/>
          </p:nvPr>
        </p:nvSpPr>
        <p:spPr>
          <a:xfrm>
            <a:off x="933450" y="0"/>
            <a:ext cx="7294563" cy="838200"/>
          </a:xfrm>
        </p:spPr>
        <p:txBody>
          <a:bodyPr/>
          <a:lstStyle/>
          <a:p>
            <a:pPr>
              <a:lnSpc>
                <a:spcPct val="90000"/>
              </a:lnSpc>
              <a:defRPr/>
            </a:pPr>
            <a:r>
              <a:rPr lang="en-US" altLang="en-US" sz="2800" i="1" dirty="0" smtClean="0"/>
              <a:t>6….</a:t>
            </a:r>
            <a:r>
              <a:rPr lang="en-US" altLang="en-US" sz="2800" i="1" dirty="0" err="1" smtClean="0"/>
              <a:t>ConcepTest</a:t>
            </a:r>
            <a:r>
              <a:rPr lang="en-US" altLang="en-US" sz="2800" i="1" dirty="0" smtClean="0"/>
              <a:t> </a:t>
            </a:r>
            <a:r>
              <a:rPr lang="en-US" altLang="en-US" sz="2800" i="1" dirty="0" smtClean="0"/>
              <a:t>6.18a</a:t>
            </a:r>
            <a:r>
              <a:rPr lang="en-US" altLang="en-US" sz="2800" i="1" dirty="0" smtClean="0">
                <a:solidFill>
                  <a:srgbClr val="000000"/>
                </a:solidFill>
                <a:effectLst/>
              </a:rPr>
              <a:t>   </a:t>
            </a:r>
            <a:r>
              <a:rPr lang="en-US" altLang="en-US" sz="2800" dirty="0" smtClean="0">
                <a:solidFill>
                  <a:schemeClr val="accent2"/>
                </a:solidFill>
                <a:effectLst/>
              </a:rPr>
              <a:t>Water Slide I</a:t>
            </a:r>
            <a:endParaRPr lang="en-US" altLang="en-US" sz="2800" dirty="0" smtClean="0">
              <a:solidFill>
                <a:schemeClr val="accent2"/>
              </a:solidFill>
            </a:endParaRPr>
          </a:p>
        </p:txBody>
      </p:sp>
      <p:sp>
        <p:nvSpPr>
          <p:cNvPr id="560132" name="Rectangle 4"/>
          <p:cNvSpPr>
            <a:spLocks noChangeArrowheads="1"/>
          </p:cNvSpPr>
          <p:nvPr/>
        </p:nvSpPr>
        <p:spPr bwMode="auto">
          <a:xfrm>
            <a:off x="4572000" y="1219200"/>
            <a:ext cx="4191000" cy="2209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lvl1pPr marL="401638" indent="-401638">
              <a:lnSpc>
                <a:spcPct val="89000"/>
              </a:lnSpc>
              <a:spcBef>
                <a:spcPct val="30000"/>
              </a:spcBef>
              <a:buClr>
                <a:schemeClr val="accent1"/>
              </a:buClr>
              <a:buSzPct val="75000"/>
              <a:buFont typeface="Monotype Sorts" pitchFamily="2" charset="2"/>
              <a:buChar char="l"/>
              <a:defRPr sz="2000">
                <a:solidFill>
                  <a:schemeClr val="tx1"/>
                </a:solidFill>
                <a:latin typeface="Arial" charset="0"/>
              </a:defRPr>
            </a:lvl1pPr>
            <a:lvl2pPr marL="744538" indent="-228600">
              <a:lnSpc>
                <a:spcPct val="89000"/>
              </a:lnSpc>
              <a:spcBef>
                <a:spcPct val="30000"/>
              </a:spcBef>
              <a:buClr>
                <a:schemeClr val="tx2"/>
              </a:buClr>
              <a:buSzPct val="100000"/>
              <a:buFont typeface="Monotype Sorts" pitchFamily="2" charset="2"/>
              <a:buChar char="ç"/>
              <a:defRPr sz="2000">
                <a:solidFill>
                  <a:schemeClr val="tx1"/>
                </a:solidFill>
                <a:latin typeface="Arial" charset="0"/>
              </a:defRPr>
            </a:lvl2pPr>
            <a:lvl3pPr marL="1087438" indent="-228600">
              <a:lnSpc>
                <a:spcPct val="89000"/>
              </a:lnSpc>
              <a:spcBef>
                <a:spcPct val="30000"/>
              </a:spcBef>
              <a:buSzPct val="100000"/>
              <a:buChar char="»"/>
              <a:defRPr sz="2000">
                <a:solidFill>
                  <a:schemeClr val="tx1"/>
                </a:solidFill>
                <a:latin typeface="Arial" charset="0"/>
              </a:defRPr>
            </a:lvl3pPr>
            <a:lvl4pPr marL="1373188" indent="-171450">
              <a:lnSpc>
                <a:spcPct val="89000"/>
              </a:lnSpc>
              <a:spcBef>
                <a:spcPct val="30000"/>
              </a:spcBef>
              <a:buClr>
                <a:schemeClr val="hlink"/>
              </a:buClr>
              <a:buSzPct val="59000"/>
              <a:buFont typeface="Monotype Sorts" pitchFamily="2" charset="2"/>
              <a:buChar char="n"/>
              <a:defRPr>
                <a:solidFill>
                  <a:schemeClr val="tx1"/>
                </a:solidFill>
                <a:latin typeface="Arial" charset="0"/>
              </a:defRPr>
            </a:lvl4pPr>
            <a:lvl5pPr marL="1658938" indent="-171450">
              <a:lnSpc>
                <a:spcPct val="89000"/>
              </a:lnSpc>
              <a:spcBef>
                <a:spcPct val="30000"/>
              </a:spcBef>
              <a:buSzPct val="100000"/>
              <a:buChar char="–"/>
              <a:defRPr>
                <a:solidFill>
                  <a:schemeClr val="tx1"/>
                </a:solidFill>
                <a:latin typeface="Arial" charset="0"/>
              </a:defRPr>
            </a:lvl5pPr>
            <a:lvl6pPr marL="2116138" indent="-171450" eaLnBrk="0" fontAlgn="base" hangingPunct="0">
              <a:lnSpc>
                <a:spcPct val="89000"/>
              </a:lnSpc>
              <a:spcBef>
                <a:spcPct val="30000"/>
              </a:spcBef>
              <a:spcAft>
                <a:spcPct val="0"/>
              </a:spcAft>
              <a:buSzPct val="100000"/>
              <a:buChar char="–"/>
              <a:defRPr>
                <a:solidFill>
                  <a:schemeClr val="tx1"/>
                </a:solidFill>
                <a:latin typeface="Arial" charset="0"/>
              </a:defRPr>
            </a:lvl6pPr>
            <a:lvl7pPr marL="2573338" indent="-171450" eaLnBrk="0" fontAlgn="base" hangingPunct="0">
              <a:lnSpc>
                <a:spcPct val="89000"/>
              </a:lnSpc>
              <a:spcBef>
                <a:spcPct val="30000"/>
              </a:spcBef>
              <a:spcAft>
                <a:spcPct val="0"/>
              </a:spcAft>
              <a:buSzPct val="100000"/>
              <a:buChar char="–"/>
              <a:defRPr>
                <a:solidFill>
                  <a:schemeClr val="tx1"/>
                </a:solidFill>
                <a:latin typeface="Arial" charset="0"/>
              </a:defRPr>
            </a:lvl7pPr>
            <a:lvl8pPr marL="3030538" indent="-171450" eaLnBrk="0" fontAlgn="base" hangingPunct="0">
              <a:lnSpc>
                <a:spcPct val="89000"/>
              </a:lnSpc>
              <a:spcBef>
                <a:spcPct val="30000"/>
              </a:spcBef>
              <a:spcAft>
                <a:spcPct val="0"/>
              </a:spcAft>
              <a:buSzPct val="100000"/>
              <a:buChar char="–"/>
              <a:defRPr>
                <a:solidFill>
                  <a:schemeClr val="tx1"/>
                </a:solidFill>
                <a:latin typeface="Arial" charset="0"/>
              </a:defRPr>
            </a:lvl8pPr>
            <a:lvl9pPr marL="3487738" indent="-171450" eaLnBrk="0" fontAlgn="base" hangingPunct="0">
              <a:lnSpc>
                <a:spcPct val="89000"/>
              </a:lnSpc>
              <a:spcBef>
                <a:spcPct val="30000"/>
              </a:spcBef>
              <a:spcAft>
                <a:spcPct val="0"/>
              </a:spcAft>
              <a:buSzPct val="100000"/>
              <a:buChar char="–"/>
              <a:defRPr>
                <a:solidFill>
                  <a:schemeClr val="tx1"/>
                </a:solidFill>
                <a:latin typeface="Arial" charset="0"/>
              </a:defRPr>
            </a:lvl9pPr>
          </a:lstStyle>
          <a:p>
            <a:pPr eaLnBrk="0" fontAlgn="base" hangingPunct="0">
              <a:lnSpc>
                <a:spcPct val="90000"/>
              </a:lnSpc>
              <a:spcAft>
                <a:spcPct val="0"/>
              </a:spcAft>
              <a:buClr>
                <a:srgbClr val="00FF00"/>
              </a:buClr>
              <a:buFont typeface="Monotype Sorts" pitchFamily="2" charset="2"/>
              <a:buNone/>
              <a:defRPr/>
            </a:pPr>
            <a:endParaRPr lang="en-US" altLang="en-US" smtClean="0">
              <a:solidFill>
                <a:srgbClr val="FFFFFF"/>
              </a:solidFill>
              <a:effectLst>
                <a:outerShdw blurRad="38100" dist="38100" dir="2700000" algn="tl">
                  <a:srgbClr val="000000"/>
                </a:outerShdw>
              </a:effectLst>
            </a:endParaRPr>
          </a:p>
        </p:txBody>
      </p:sp>
      <p:sp>
        <p:nvSpPr>
          <p:cNvPr id="560133" name="Rectangle 5"/>
          <p:cNvSpPr>
            <a:spLocks noChangeArrowheads="1"/>
          </p:cNvSpPr>
          <p:nvPr/>
        </p:nvSpPr>
        <p:spPr bwMode="auto">
          <a:xfrm>
            <a:off x="5724525" y="801688"/>
            <a:ext cx="3175000" cy="1728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lvl1pPr marL="401638" indent="-401638">
              <a:lnSpc>
                <a:spcPct val="89000"/>
              </a:lnSpc>
              <a:spcBef>
                <a:spcPct val="30000"/>
              </a:spcBef>
              <a:buClr>
                <a:schemeClr val="accent1"/>
              </a:buClr>
              <a:buSzPct val="75000"/>
              <a:buFont typeface="Monotype Sorts" pitchFamily="2" charset="2"/>
              <a:buChar char="l"/>
              <a:defRPr sz="2000">
                <a:solidFill>
                  <a:schemeClr val="tx1"/>
                </a:solidFill>
                <a:latin typeface="Arial" charset="0"/>
              </a:defRPr>
            </a:lvl1pPr>
            <a:lvl2pPr marL="744538" indent="-228600">
              <a:lnSpc>
                <a:spcPct val="89000"/>
              </a:lnSpc>
              <a:spcBef>
                <a:spcPct val="30000"/>
              </a:spcBef>
              <a:buClr>
                <a:schemeClr val="tx2"/>
              </a:buClr>
              <a:buSzPct val="100000"/>
              <a:buFont typeface="Monotype Sorts" pitchFamily="2" charset="2"/>
              <a:buChar char="ç"/>
              <a:defRPr sz="2000">
                <a:solidFill>
                  <a:schemeClr val="tx1"/>
                </a:solidFill>
                <a:latin typeface="Arial" charset="0"/>
              </a:defRPr>
            </a:lvl2pPr>
            <a:lvl3pPr marL="1087438" indent="-228600">
              <a:lnSpc>
                <a:spcPct val="89000"/>
              </a:lnSpc>
              <a:spcBef>
                <a:spcPct val="30000"/>
              </a:spcBef>
              <a:buSzPct val="100000"/>
              <a:buChar char="»"/>
              <a:defRPr sz="2000">
                <a:solidFill>
                  <a:schemeClr val="tx1"/>
                </a:solidFill>
                <a:latin typeface="Arial" charset="0"/>
              </a:defRPr>
            </a:lvl3pPr>
            <a:lvl4pPr marL="1373188" indent="-171450">
              <a:lnSpc>
                <a:spcPct val="89000"/>
              </a:lnSpc>
              <a:spcBef>
                <a:spcPct val="30000"/>
              </a:spcBef>
              <a:buClr>
                <a:schemeClr val="hlink"/>
              </a:buClr>
              <a:buSzPct val="59000"/>
              <a:buFont typeface="Monotype Sorts" pitchFamily="2" charset="2"/>
              <a:buChar char="n"/>
              <a:defRPr>
                <a:solidFill>
                  <a:schemeClr val="tx1"/>
                </a:solidFill>
                <a:latin typeface="Arial" charset="0"/>
              </a:defRPr>
            </a:lvl4pPr>
            <a:lvl5pPr marL="1658938" indent="-171450">
              <a:lnSpc>
                <a:spcPct val="89000"/>
              </a:lnSpc>
              <a:spcBef>
                <a:spcPct val="30000"/>
              </a:spcBef>
              <a:buSzPct val="100000"/>
              <a:buChar char="–"/>
              <a:defRPr>
                <a:solidFill>
                  <a:schemeClr val="tx1"/>
                </a:solidFill>
                <a:latin typeface="Arial" charset="0"/>
              </a:defRPr>
            </a:lvl5pPr>
            <a:lvl6pPr marL="2116138" indent="-171450" eaLnBrk="0" fontAlgn="base" hangingPunct="0">
              <a:lnSpc>
                <a:spcPct val="89000"/>
              </a:lnSpc>
              <a:spcBef>
                <a:spcPct val="30000"/>
              </a:spcBef>
              <a:spcAft>
                <a:spcPct val="0"/>
              </a:spcAft>
              <a:buSzPct val="100000"/>
              <a:buChar char="–"/>
              <a:defRPr>
                <a:solidFill>
                  <a:schemeClr val="tx1"/>
                </a:solidFill>
                <a:latin typeface="Arial" charset="0"/>
              </a:defRPr>
            </a:lvl6pPr>
            <a:lvl7pPr marL="2573338" indent="-171450" eaLnBrk="0" fontAlgn="base" hangingPunct="0">
              <a:lnSpc>
                <a:spcPct val="89000"/>
              </a:lnSpc>
              <a:spcBef>
                <a:spcPct val="30000"/>
              </a:spcBef>
              <a:spcAft>
                <a:spcPct val="0"/>
              </a:spcAft>
              <a:buSzPct val="100000"/>
              <a:buChar char="–"/>
              <a:defRPr>
                <a:solidFill>
                  <a:schemeClr val="tx1"/>
                </a:solidFill>
                <a:latin typeface="Arial" charset="0"/>
              </a:defRPr>
            </a:lvl7pPr>
            <a:lvl8pPr marL="3030538" indent="-171450" eaLnBrk="0" fontAlgn="base" hangingPunct="0">
              <a:lnSpc>
                <a:spcPct val="89000"/>
              </a:lnSpc>
              <a:spcBef>
                <a:spcPct val="30000"/>
              </a:spcBef>
              <a:spcAft>
                <a:spcPct val="0"/>
              </a:spcAft>
              <a:buSzPct val="100000"/>
              <a:buChar char="–"/>
              <a:defRPr>
                <a:solidFill>
                  <a:schemeClr val="tx1"/>
                </a:solidFill>
                <a:latin typeface="Arial" charset="0"/>
              </a:defRPr>
            </a:lvl8pPr>
            <a:lvl9pPr marL="3487738" indent="-171450" eaLnBrk="0" fontAlgn="base" hangingPunct="0">
              <a:lnSpc>
                <a:spcPct val="89000"/>
              </a:lnSpc>
              <a:spcBef>
                <a:spcPct val="30000"/>
              </a:spcBef>
              <a:spcAft>
                <a:spcPct val="0"/>
              </a:spcAft>
              <a:buSzPct val="100000"/>
              <a:buChar char="–"/>
              <a:defRPr>
                <a:solidFill>
                  <a:schemeClr val="tx1"/>
                </a:solidFill>
                <a:latin typeface="Arial" charset="0"/>
              </a:defRPr>
            </a:lvl9pPr>
          </a:lstStyle>
          <a:p>
            <a:pPr eaLnBrk="0" fontAlgn="base" hangingPunct="0">
              <a:lnSpc>
                <a:spcPct val="130000"/>
              </a:lnSpc>
              <a:spcAft>
                <a:spcPct val="0"/>
              </a:spcAft>
              <a:buClr>
                <a:srgbClr val="00FF00"/>
              </a:buClr>
              <a:buFont typeface="Monotype Sorts" pitchFamily="2" charset="2"/>
              <a:buNone/>
              <a:defRPr/>
            </a:pPr>
            <a:r>
              <a:rPr lang="en-US" altLang="en-US" b="1" smtClean="0">
                <a:solidFill>
                  <a:srgbClr val="FAFD00"/>
                </a:solidFill>
              </a:rPr>
              <a:t>a)</a:t>
            </a:r>
            <a:r>
              <a:rPr lang="en-US" altLang="en-US" b="1" smtClean="0">
                <a:solidFill>
                  <a:srgbClr val="FFFFFF"/>
                </a:solidFill>
              </a:rPr>
              <a:t>  </a:t>
            </a:r>
            <a:r>
              <a:rPr lang="en-US" altLang="en-US" b="1" smtClean="0">
                <a:solidFill>
                  <a:srgbClr val="FAFD00"/>
                </a:solidFill>
              </a:rPr>
              <a:t>Paul</a:t>
            </a:r>
          </a:p>
          <a:p>
            <a:pPr eaLnBrk="0" fontAlgn="base" hangingPunct="0">
              <a:lnSpc>
                <a:spcPct val="130000"/>
              </a:lnSpc>
              <a:spcAft>
                <a:spcPct val="0"/>
              </a:spcAft>
              <a:buClr>
                <a:srgbClr val="00FF00"/>
              </a:buClr>
              <a:buFont typeface="Monotype Sorts" pitchFamily="2" charset="2"/>
              <a:buNone/>
              <a:defRPr/>
            </a:pPr>
            <a:r>
              <a:rPr lang="en-US" altLang="en-US" b="1" smtClean="0">
                <a:solidFill>
                  <a:srgbClr val="FAFD00"/>
                </a:solidFill>
              </a:rPr>
              <a:t>b)  Corinne</a:t>
            </a:r>
          </a:p>
          <a:p>
            <a:pPr eaLnBrk="0" fontAlgn="base" hangingPunct="0">
              <a:lnSpc>
                <a:spcPct val="130000"/>
              </a:lnSpc>
              <a:spcAft>
                <a:spcPct val="0"/>
              </a:spcAft>
              <a:buClr>
                <a:srgbClr val="00FF00"/>
              </a:buClr>
              <a:buFont typeface="Monotype Sorts" pitchFamily="2" charset="2"/>
              <a:buNone/>
              <a:defRPr/>
            </a:pPr>
            <a:r>
              <a:rPr lang="en-US" altLang="en-US" b="1" smtClean="0">
                <a:solidFill>
                  <a:srgbClr val="FAFD00"/>
                </a:solidFill>
              </a:rPr>
              <a:t>c)  both the same</a:t>
            </a:r>
            <a:endParaRPr lang="en-US" altLang="en-US" b="1" smtClean="0">
              <a:solidFill>
                <a:srgbClr val="FAFD00"/>
              </a:solidFill>
              <a:effectLst>
                <a:outerShdw blurRad="38100" dist="38100" dir="2700000" algn="tl">
                  <a:srgbClr val="000000"/>
                </a:outerShdw>
              </a:effectLst>
            </a:endParaRPr>
          </a:p>
        </p:txBody>
      </p:sp>
      <p:sp>
        <p:nvSpPr>
          <p:cNvPr id="560134" name="Rectangle 6"/>
          <p:cNvSpPr>
            <a:spLocks noGrp="1" noChangeArrowheads="1"/>
          </p:cNvSpPr>
          <p:nvPr>
            <p:ph type="body" idx="1"/>
          </p:nvPr>
        </p:nvSpPr>
        <p:spPr>
          <a:xfrm>
            <a:off x="0" y="676275"/>
            <a:ext cx="5043488" cy="2147888"/>
          </a:xfrm>
        </p:spPr>
        <p:txBody>
          <a:bodyPr/>
          <a:lstStyle/>
          <a:p>
            <a:pPr marL="401638" indent="-401638">
              <a:lnSpc>
                <a:spcPct val="150000"/>
              </a:lnSpc>
              <a:spcBef>
                <a:spcPct val="50000"/>
              </a:spcBef>
              <a:buFont typeface="Monotype Sorts" pitchFamily="2" charset="2"/>
              <a:buNone/>
              <a:defRPr/>
            </a:pPr>
            <a:r>
              <a:rPr lang="en-US" altLang="en-US" b="1" dirty="0" smtClean="0">
                <a:effectLst>
                  <a:outerShdw blurRad="38100" dist="38100" dir="2700000" algn="tl">
                    <a:srgbClr val="000000"/>
                  </a:outerShdw>
                </a:effectLst>
              </a:rPr>
              <a:t>	Paul and Corinne start from rest at the same time on frictionless water slides with different shapes.  At the bottom, whose velocity is greater?</a:t>
            </a:r>
            <a:endParaRPr lang="en-US" altLang="en-US" sz="2200" b="1" dirty="0" smtClean="0">
              <a:effectLst>
                <a:outerShdw blurRad="38100" dist="38100" dir="2700000" algn="tl">
                  <a:srgbClr val="000000"/>
                </a:outerShdw>
              </a:effectLst>
            </a:endParaRPr>
          </a:p>
        </p:txBody>
      </p:sp>
    </p:spTree>
    <p:extLst>
      <p:ext uri="{BB962C8B-B14F-4D97-AF65-F5344CB8AC3E}">
        <p14:creationId xmlns:p14="http://schemas.microsoft.com/office/powerpoint/2010/main" val="277707139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ECT111">
  <a:themeElements>
    <a:clrScheme name="">
      <a:dk1>
        <a:srgbClr val="000040"/>
      </a:dk1>
      <a:lt1>
        <a:srgbClr val="FFFFFF"/>
      </a:lt1>
      <a:dk2>
        <a:srgbClr val="000080"/>
      </a:dk2>
      <a:lt2>
        <a:srgbClr val="FAFD00"/>
      </a:lt2>
      <a:accent1>
        <a:srgbClr val="00FF00"/>
      </a:accent1>
      <a:accent2>
        <a:srgbClr val="00FFFF"/>
      </a:accent2>
      <a:accent3>
        <a:srgbClr val="AAAAC0"/>
      </a:accent3>
      <a:accent4>
        <a:srgbClr val="DADADA"/>
      </a:accent4>
      <a:accent5>
        <a:srgbClr val="AAFFAA"/>
      </a:accent5>
      <a:accent6>
        <a:srgbClr val="00E7E7"/>
      </a:accent6>
      <a:hlink>
        <a:srgbClr val="FF00FF"/>
      </a:hlink>
      <a:folHlink>
        <a:srgbClr val="8080FF"/>
      </a:folHlink>
    </a:clrScheme>
    <a:fontScheme name="LECT11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charset="0"/>
          </a:defRPr>
        </a:defPPr>
      </a:lstStyle>
    </a:lnDef>
  </a:objectDefaults>
  <a:extraClrSchemeLst>
    <a:extraClrScheme>
      <a:clrScheme name="LECT111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ECT111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ECT111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ECT111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ECT111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ECT111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ECT111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TotalTime>
  <Words>339</Words>
  <Application>Microsoft Office PowerPoint</Application>
  <PresentationFormat>On-screen Show (4:3)</PresentationFormat>
  <Paragraphs>119</Paragraphs>
  <Slides>17</Slides>
  <Notes>15</Notes>
  <HiddenSlides>0</HiddenSlides>
  <MMClips>0</MMClips>
  <ScaleCrop>false</ScaleCrop>
  <HeadingPairs>
    <vt:vector size="6" baseType="variant">
      <vt:variant>
        <vt:lpstr>Theme</vt:lpstr>
      </vt:variant>
      <vt:variant>
        <vt:i4>2</vt:i4>
      </vt:variant>
      <vt:variant>
        <vt:lpstr>Embedded OLE Servers</vt:lpstr>
      </vt:variant>
      <vt:variant>
        <vt:i4>1</vt:i4>
      </vt:variant>
      <vt:variant>
        <vt:lpstr>Slide Titles</vt:lpstr>
      </vt:variant>
      <vt:variant>
        <vt:i4>17</vt:i4>
      </vt:variant>
    </vt:vector>
  </HeadingPairs>
  <TitlesOfParts>
    <vt:vector size="20" baseType="lpstr">
      <vt:lpstr>Office Theme</vt:lpstr>
      <vt:lpstr>LECT111</vt:lpstr>
      <vt:lpstr>Microsoft Clip Gallery</vt:lpstr>
      <vt:lpstr>AP PHYSICS B</vt:lpstr>
      <vt:lpstr>1… ConcepTest 6.12   KE and PE</vt:lpstr>
      <vt:lpstr>2…ConcepTest 6.13   Up the Hill</vt:lpstr>
      <vt:lpstr>3….ConcepTest 6.14   Elastic Potential Energy</vt:lpstr>
      <vt:lpstr>4….ConcepTest 6.15   Springs and Gravity</vt:lpstr>
      <vt:lpstr>ConcepTest 6.16   Down the Hill</vt:lpstr>
      <vt:lpstr>ConcepTest 6.17a   Runaway Truck</vt:lpstr>
      <vt:lpstr>5…ConcepTest 6.17b   Runaway Box</vt:lpstr>
      <vt:lpstr>6….ConcepTest 6.18a   Water Slide I</vt:lpstr>
      <vt:lpstr>7…ConcepTest 6.18b   Water Slide II</vt:lpstr>
      <vt:lpstr>8…ConcepTest 6.19   Cart on a Hill</vt:lpstr>
      <vt:lpstr>9….ConcepTest 6.20a   Falling Leaves</vt:lpstr>
      <vt:lpstr>10….ConcepTest 6.20b   Falling Balls</vt:lpstr>
      <vt:lpstr>11….ConcepTest 6.21a   Time for Work I</vt:lpstr>
      <vt:lpstr>12…ConcepTest 6.22a   Electric Bill</vt:lpstr>
      <vt:lpstr>13…ConcepTest 6.22b   Energy Consumption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 PHYSICS B</dc:title>
  <dc:creator>Saki Rizopoulos</dc:creator>
  <cp:lastModifiedBy>wcb</cp:lastModifiedBy>
  <cp:revision>1</cp:revision>
  <dcterms:created xsi:type="dcterms:W3CDTF">2013-11-15T18:17:06Z</dcterms:created>
  <dcterms:modified xsi:type="dcterms:W3CDTF">2013-11-15T18:23:24Z</dcterms:modified>
</cp:coreProperties>
</file>